
<file path=[Content_Types].xml><?xml version="1.0" encoding="utf-8"?>
<Types xmlns="http://schemas.openxmlformats.org/package/2006/content-types">
  <Default Extension="fntdata" ContentType="application/x-fontdata"/>
  <Default Extension="gif" ContentType="image/gif"/>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3.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4.xml" ContentType="application/vnd.openxmlformats-officedocument.theme+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0" r:id="rId1"/>
    <p:sldMasterId id="2147483671" r:id="rId2"/>
    <p:sldMasterId id="2147483676" r:id="rId3"/>
    <p:sldMasterId id="2147483693" r:id="rId4"/>
    <p:sldMasterId id="2147483706" r:id="rId5"/>
  </p:sldMasterIdLst>
  <p:notesMasterIdLst>
    <p:notesMasterId r:id="rId24"/>
  </p:notesMasterIdLst>
  <p:sldIdLst>
    <p:sldId id="256" r:id="rId6"/>
    <p:sldId id="260" r:id="rId7"/>
    <p:sldId id="2147473038" r:id="rId8"/>
    <p:sldId id="2147473030" r:id="rId9"/>
    <p:sldId id="2147471308" r:id="rId10"/>
    <p:sldId id="2147473029" r:id="rId11"/>
    <p:sldId id="2147473031" r:id="rId12"/>
    <p:sldId id="2147473032" r:id="rId13"/>
    <p:sldId id="2147473033" r:id="rId14"/>
    <p:sldId id="2147473034" r:id="rId15"/>
    <p:sldId id="2147473035" r:id="rId16"/>
    <p:sldId id="2147473039" r:id="rId17"/>
    <p:sldId id="275" r:id="rId18"/>
    <p:sldId id="270" r:id="rId19"/>
    <p:sldId id="2147473037" r:id="rId20"/>
    <p:sldId id="266" r:id="rId21"/>
    <p:sldId id="263" r:id="rId22"/>
    <p:sldId id="274" r:id="rId23"/>
  </p:sldIdLst>
  <p:sldSz cx="9144000" cy="5143500" type="screen16x9"/>
  <p:notesSz cx="6858000" cy="9144000"/>
  <p:embeddedFontLst>
    <p:embeddedFont>
      <p:font typeface="Aptos Narrow" panose="020B0004020202020204" pitchFamily="34" charset="0"/>
      <p:regular r:id="rId25"/>
      <p:bold r:id="rId26"/>
      <p:italic r:id="rId27"/>
      <p:boldItalic r:id="rId28"/>
    </p:embeddedFont>
    <p:embeddedFont>
      <p:font typeface="Bahnschrift SemiLight Condensed" panose="020B0502040204020203" pitchFamily="34" charset="0"/>
      <p:regular r:id="rId29"/>
    </p:embeddedFont>
    <p:embeddedFont>
      <p:font typeface="Gill Sans" panose="020B0604020202020204" charset="0"/>
      <p:regular r:id="rId30"/>
      <p:bold r:id="rId31"/>
    </p:embeddedFont>
    <p:embeddedFont>
      <p:font typeface="Montserrat" panose="00000500000000000000" pitchFamily="2" charset="0"/>
      <p:regular r:id="rId32"/>
      <p:bold r:id="rId33"/>
      <p:italic r:id="rId34"/>
      <p:boldItalic r:id="rId35"/>
    </p:embeddedFont>
    <p:embeddedFont>
      <p:font typeface="Nirmala UI" panose="020B0502040204020203" pitchFamily="34" charset="0"/>
      <p:regular r:id="rId36"/>
      <p:bold r:id="rId3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51" autoAdjust="0"/>
    <p:restoredTop sz="94660"/>
  </p:normalViewPr>
  <p:slideViewPr>
    <p:cSldViewPr snapToGrid="0">
      <p:cViewPr varScale="1">
        <p:scale>
          <a:sx n="93" d="100"/>
          <a:sy n="93" d="100"/>
        </p:scale>
        <p:origin x="544" y="56"/>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font" Target="fonts/font2.fntdata"/><Relationship Id="rId39" Type="http://schemas.openxmlformats.org/officeDocument/2006/relationships/viewProps" Target="viewProps.xml"/><Relationship Id="rId21" Type="http://schemas.openxmlformats.org/officeDocument/2006/relationships/slide" Target="slides/slide16.xml"/><Relationship Id="rId34" Type="http://schemas.openxmlformats.org/officeDocument/2006/relationships/font" Target="fonts/font10.fntdata"/><Relationship Id="rId7" Type="http://schemas.openxmlformats.org/officeDocument/2006/relationships/slide" Target="slides/slide2.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font" Target="fonts/font5.fntdata"/><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notesMaster" Target="notesMasters/notesMaster1.xml"/><Relationship Id="rId32" Type="http://schemas.openxmlformats.org/officeDocument/2006/relationships/font" Target="fonts/font8.fntdata"/><Relationship Id="rId37" Type="http://schemas.openxmlformats.org/officeDocument/2006/relationships/font" Target="fonts/font13.fntdata"/><Relationship Id="rId40" Type="http://schemas.openxmlformats.org/officeDocument/2006/relationships/theme" Target="theme/theme1.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font" Target="fonts/font4.fntdata"/><Relationship Id="rId36" Type="http://schemas.openxmlformats.org/officeDocument/2006/relationships/font" Target="fonts/font12.fntdata"/><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font" Target="fonts/font7.fntdata"/><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font" Target="fonts/font3.fntdata"/><Relationship Id="rId30" Type="http://schemas.openxmlformats.org/officeDocument/2006/relationships/font" Target="fonts/font6.fntdata"/><Relationship Id="rId35" Type="http://schemas.openxmlformats.org/officeDocument/2006/relationships/font" Target="fonts/font11.fntdata"/><Relationship Id="rId8" Type="http://schemas.openxmlformats.org/officeDocument/2006/relationships/slide" Target="slides/slide3.xml"/><Relationship Id="rId3" Type="http://schemas.openxmlformats.org/officeDocument/2006/relationships/slideMaster" Target="slideMasters/slideMaster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font" Target="fonts/font1.fntdata"/><Relationship Id="rId33" Type="http://schemas.openxmlformats.org/officeDocument/2006/relationships/font" Target="fonts/font9.fntdata"/><Relationship Id="rId38"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p:cNvGrpSpPr/>
        <p:nvPr/>
      </p:nvGrpSpPr>
      <p:grpSpPr>
        <a:xfrm>
          <a:off x="0" y="0"/>
          <a:ext cx="0" cy="0"/>
          <a:chOff x="0" y="0"/>
          <a:chExt cx="0" cy="0"/>
        </a:xfrm>
      </p:grpSpPr>
      <p:sp>
        <p:nvSpPr>
          <p:cNvPr id="143" name="Google Shape;143;g307adabf593_1_156:notes"/>
          <p:cNvSpPr txBox="1">
            <a:spLocks noGrp="1"/>
          </p:cNvSpPr>
          <p:nvPr>
            <p:ph type="body" idx="1"/>
          </p:nvPr>
        </p:nvSpPr>
        <p:spPr>
          <a:xfrm>
            <a:off x="685802" y="4400550"/>
            <a:ext cx="5486700" cy="3600600"/>
          </a:xfrm>
          <a:prstGeom prst="rect">
            <a:avLst/>
          </a:prstGeom>
          <a:noFill/>
          <a:ln>
            <a:noFill/>
          </a:ln>
        </p:spPr>
        <p:txBody>
          <a:bodyPr spcFirstLastPara="1" wrap="square" lIns="91700" tIns="45850" rIns="91700" bIns="45850" anchor="t" anchorCtr="0">
            <a:noAutofit/>
          </a:bodyPr>
          <a:lstStyle/>
          <a:p>
            <a:pPr marL="0" lvl="0" indent="0" algn="l" rtl="0">
              <a:lnSpc>
                <a:spcPct val="100000"/>
              </a:lnSpc>
              <a:spcBef>
                <a:spcPts val="0"/>
              </a:spcBef>
              <a:spcAft>
                <a:spcPts val="0"/>
              </a:spcAft>
              <a:buSzPts val="1400"/>
              <a:buNone/>
            </a:pPr>
            <a:endParaRPr/>
          </a:p>
        </p:txBody>
      </p:sp>
      <p:sp>
        <p:nvSpPr>
          <p:cNvPr id="144" name="Google Shape;144;g307adabf593_1_156:notes"/>
          <p:cNvSpPr>
            <a:spLocks noGrp="1" noRot="1" noChangeAspect="1"/>
          </p:cNvSpPr>
          <p:nvPr>
            <p:ph type="sldImg" idx="2"/>
          </p:nvPr>
        </p:nvSpPr>
        <p:spPr>
          <a:xfrm>
            <a:off x="685800" y="1143000"/>
            <a:ext cx="5487988"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8"/>
        <p:cNvGrpSpPr/>
        <p:nvPr/>
      </p:nvGrpSpPr>
      <p:grpSpPr>
        <a:xfrm>
          <a:off x="0" y="0"/>
          <a:ext cx="0" cy="0"/>
          <a:chOff x="0" y="0"/>
          <a:chExt cx="0" cy="0"/>
        </a:xfrm>
      </p:grpSpPr>
      <p:sp>
        <p:nvSpPr>
          <p:cNvPr id="349" name="Google Shape;349;g3e0550c2c8d_0_30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50" name="Google Shape;350;g3e0550c2c8d_0_30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9"/>
        <p:cNvGrpSpPr/>
        <p:nvPr/>
      </p:nvGrpSpPr>
      <p:grpSpPr>
        <a:xfrm>
          <a:off x="0" y="0"/>
          <a:ext cx="0" cy="0"/>
          <a:chOff x="0" y="0"/>
          <a:chExt cx="0" cy="0"/>
        </a:xfrm>
      </p:grpSpPr>
      <p:sp>
        <p:nvSpPr>
          <p:cNvPr id="330" name="Google Shape;330;g3e0550c2c8d_0_62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31" name="Google Shape;331;g3e0550c2c8d_0_6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A245B32-4AB3-4CE1-A662-41781919A7AD}" type="slidenum">
              <a:rPr lang="en-US" smtClean="0"/>
              <a:pPr/>
              <a:t>2</a:t>
            </a:fld>
            <a:endParaRPr lang="en-US" dirty="0"/>
          </a:p>
        </p:txBody>
      </p:sp>
    </p:spTree>
    <p:extLst>
      <p:ext uri="{BB962C8B-B14F-4D97-AF65-F5344CB8AC3E}">
        <p14:creationId xmlns:p14="http://schemas.microsoft.com/office/powerpoint/2010/main" val="20328884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E9616C2-D351-064D-A019-0466575130C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297668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F6F437E-BFE2-4D2C-BE8A-D72907B98EC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6936649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E9616C2-D351-064D-A019-0466575130C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5024720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40289E-6D84-1EC0-88A2-11CB6570E80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4A16CED-FD7C-CFAB-BFE4-1CDE6C19C490}"/>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89239E58-C471-1EF5-01B0-B8C92A61EA46}"/>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F4DAA62D-B1A2-13A6-2F78-95B39990E3E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080B9F6-1FA3-4EBA-98EA-3B5982C808C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8001098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A94AD0-65DD-BF38-8E2C-DCAE2C683A2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301A5A9-65A3-16F0-EAEF-90B2C7EDC68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78D491C-3C33-60AB-01B3-924DC60B14F0}"/>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98B39132-CC63-1A4F-6773-8D3E406C00C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F6F437E-BFE2-4D2C-BE8A-D72907B98EC0}" type="slidenum">
              <a:rPr kumimoji="0" lang="en-US"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7857636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3">
          <a:extLst>
            <a:ext uri="{FF2B5EF4-FFF2-40B4-BE49-F238E27FC236}">
              <a16:creationId xmlns:a16="http://schemas.microsoft.com/office/drawing/2014/main" id="{9F4D7885-76F0-6D9B-1B98-35DAD0656844}"/>
            </a:ext>
          </a:extLst>
        </p:cNvPr>
        <p:cNvGrpSpPr/>
        <p:nvPr/>
      </p:nvGrpSpPr>
      <p:grpSpPr>
        <a:xfrm>
          <a:off x="0" y="0"/>
          <a:ext cx="0" cy="0"/>
          <a:chOff x="0" y="0"/>
          <a:chExt cx="0" cy="0"/>
        </a:xfrm>
      </p:grpSpPr>
      <p:sp>
        <p:nvSpPr>
          <p:cNvPr id="224" name="Google Shape;224;g307adabf593_1_395:notes">
            <a:extLst>
              <a:ext uri="{FF2B5EF4-FFF2-40B4-BE49-F238E27FC236}">
                <a16:creationId xmlns:a16="http://schemas.microsoft.com/office/drawing/2014/main" id="{8613D6F7-0308-90A8-FF68-D5806ABAC3F5}"/>
              </a:ext>
            </a:extLst>
          </p:cNvPr>
          <p:cNvSpPr>
            <a:spLocks noGrp="1" noRot="1" noChangeAspect="1"/>
          </p:cNvSpPr>
          <p:nvPr>
            <p:ph type="sldImg" idx="2"/>
          </p:nvPr>
        </p:nvSpPr>
        <p:spPr>
          <a:xfrm>
            <a:off x="685800" y="1143000"/>
            <a:ext cx="5487988"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5" name="Google Shape;225;g307adabf593_1_395:notes">
            <a:extLst>
              <a:ext uri="{FF2B5EF4-FFF2-40B4-BE49-F238E27FC236}">
                <a16:creationId xmlns:a16="http://schemas.microsoft.com/office/drawing/2014/main" id="{610EAC20-B26A-DE31-4386-55B2BDD941D3}"/>
              </a:ext>
            </a:extLst>
          </p:cNvPr>
          <p:cNvSpPr txBox="1">
            <a:spLocks noGrp="1"/>
          </p:cNvSpPr>
          <p:nvPr>
            <p:ph type="body" idx="1"/>
          </p:nvPr>
        </p:nvSpPr>
        <p:spPr>
          <a:xfrm>
            <a:off x="685802" y="4400550"/>
            <a:ext cx="5486700" cy="3600600"/>
          </a:xfrm>
          <a:prstGeom prst="rect">
            <a:avLst/>
          </a:prstGeom>
          <a:noFill/>
          <a:ln>
            <a:noFill/>
          </a:ln>
        </p:spPr>
        <p:txBody>
          <a:bodyPr spcFirstLastPara="1" wrap="square" lIns="91700" tIns="45850" rIns="91700" bIns="45850" anchor="t" anchorCtr="0">
            <a:noAutofit/>
          </a:bodyPr>
          <a:lstStyle/>
          <a:p>
            <a:pPr marL="0" lvl="0" indent="0" algn="l" rtl="0">
              <a:lnSpc>
                <a:spcPct val="100000"/>
              </a:lnSpc>
              <a:spcBef>
                <a:spcPts val="0"/>
              </a:spcBef>
              <a:spcAft>
                <a:spcPts val="0"/>
              </a:spcAft>
              <a:buSzPts val="1400"/>
              <a:buNone/>
            </a:pPr>
            <a:endParaRPr/>
          </a:p>
        </p:txBody>
      </p:sp>
      <p:sp>
        <p:nvSpPr>
          <p:cNvPr id="226" name="Google Shape;226;g307adabf593_1_395:notes">
            <a:extLst>
              <a:ext uri="{FF2B5EF4-FFF2-40B4-BE49-F238E27FC236}">
                <a16:creationId xmlns:a16="http://schemas.microsoft.com/office/drawing/2014/main" id="{50D565CF-0BBE-2574-31F6-11D975DCDE9C}"/>
              </a:ext>
            </a:extLst>
          </p:cNvPr>
          <p:cNvSpPr txBox="1">
            <a:spLocks noGrp="1"/>
          </p:cNvSpPr>
          <p:nvPr>
            <p:ph type="sldNum" idx="12"/>
          </p:nvPr>
        </p:nvSpPr>
        <p:spPr>
          <a:xfrm>
            <a:off x="3884621" y="8685213"/>
            <a:ext cx="2971800" cy="459000"/>
          </a:xfrm>
          <a:prstGeom prst="rect">
            <a:avLst/>
          </a:prstGeom>
          <a:noFill/>
          <a:ln>
            <a:noFill/>
          </a:ln>
        </p:spPr>
        <p:txBody>
          <a:bodyPr spcFirstLastPara="1" wrap="square" lIns="91700" tIns="45850" rIns="91700" bIns="45850" anchor="b" anchorCtr="0">
            <a:noAutofit/>
          </a:bodyPr>
          <a:lstStyle/>
          <a:p>
            <a:pPr marL="0" lvl="0" indent="0" algn="r" rtl="0">
              <a:lnSpc>
                <a:spcPct val="100000"/>
              </a:lnSpc>
              <a:spcBef>
                <a:spcPts val="0"/>
              </a:spcBef>
              <a:spcAft>
                <a:spcPts val="0"/>
              </a:spcAft>
              <a:buSzPts val="1400"/>
              <a:buNone/>
            </a:pPr>
            <a:fld id="{00000000-1234-1234-1234-123412341234}" type="slidenum">
              <a:rPr lang="en" sz="1400"/>
              <a:t>14</a:t>
            </a:fld>
            <a:endParaRPr sz="1400"/>
          </a:p>
        </p:txBody>
      </p:sp>
    </p:spTree>
    <p:extLst>
      <p:ext uri="{BB962C8B-B14F-4D97-AF65-F5344CB8AC3E}">
        <p14:creationId xmlns:p14="http://schemas.microsoft.com/office/powerpoint/2010/main" val="6911826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
        <p:cNvGrpSpPr/>
        <p:nvPr/>
      </p:nvGrpSpPr>
      <p:grpSpPr>
        <a:xfrm>
          <a:off x="0" y="0"/>
          <a:ext cx="0" cy="0"/>
          <a:chOff x="0" y="0"/>
          <a:chExt cx="0" cy="0"/>
        </a:xfrm>
      </p:grpSpPr>
      <p:sp>
        <p:nvSpPr>
          <p:cNvPr id="138" name="Google Shape;138;g3e8b6a2ab28_0_1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9" name="Google Shape;139;g3e8b6a2ab28_0_1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51"/>
        <p:cNvGrpSpPr/>
        <p:nvPr/>
      </p:nvGrpSpPr>
      <p:grpSpPr>
        <a:xfrm>
          <a:off x="0" y="0"/>
          <a:ext cx="0" cy="0"/>
          <a:chOff x="0" y="0"/>
          <a:chExt cx="0" cy="0"/>
        </a:xfrm>
      </p:grpSpPr>
      <p:sp>
        <p:nvSpPr>
          <p:cNvPr id="52" name="Google Shape;52;p14"/>
          <p:cNvSpPr txBox="1">
            <a:spLocks noGrp="1"/>
          </p:cNvSpPr>
          <p:nvPr>
            <p:ph type="body" idx="1"/>
          </p:nvPr>
        </p:nvSpPr>
        <p:spPr>
          <a:xfrm>
            <a:off x="628650" y="1369219"/>
            <a:ext cx="7886700" cy="3263400"/>
          </a:xfrm>
          <a:prstGeom prst="rect">
            <a:avLst/>
          </a:prstGeom>
          <a:noFill/>
          <a:ln>
            <a:noFill/>
          </a:ln>
        </p:spPr>
        <p:txBody>
          <a:bodyPr spcFirstLastPara="1" wrap="square" lIns="68575" tIns="34275" rIns="68575" bIns="34275" anchor="t" anchorCtr="0">
            <a:normAutofit/>
          </a:bodyPr>
          <a:lstStyle>
            <a:lvl1pPr marL="457200" marR="0" lvl="0" indent="-361950" algn="l">
              <a:lnSpc>
                <a:spcPct val="90000"/>
              </a:lnSpc>
              <a:spcBef>
                <a:spcPts val="800"/>
              </a:spcBef>
              <a:spcAft>
                <a:spcPts val="0"/>
              </a:spcAft>
              <a:buClr>
                <a:schemeClr val="dk1"/>
              </a:buClr>
              <a:buSzPts val="2100"/>
              <a:buFont typeface="Arial"/>
              <a:buChar char="•"/>
              <a:defRPr sz="2100" b="0" i="0" u="none" strike="noStrike" cap="none">
                <a:solidFill>
                  <a:schemeClr val="dk1"/>
                </a:solidFill>
                <a:latin typeface="Calibri"/>
                <a:ea typeface="Calibri"/>
                <a:cs typeface="Calibri"/>
                <a:sym typeface="Calibri"/>
              </a:defRPr>
            </a:lvl1pPr>
            <a:lvl2pPr marL="914400" marR="0" lvl="1" indent="-342900" algn="l">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2pPr>
            <a:lvl3pPr marL="1371600" marR="0" lvl="2" indent="-323850" algn="l">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3pPr>
            <a:lvl4pPr marL="1828800" marR="0" lvl="3"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4pPr>
            <a:lvl5pPr marL="2286000" marR="0" lvl="4"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5pPr>
            <a:lvl6pPr marL="2743200" marR="0" lvl="5"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pic>
        <p:nvPicPr>
          <p:cNvPr id="53" name="Google Shape;53;p14" descr="Abstract Building" title="Abstract Building"/>
          <p:cNvPicPr preferRelativeResize="0"/>
          <p:nvPr/>
        </p:nvPicPr>
        <p:blipFill rotWithShape="1">
          <a:blip r:embed="rId2">
            <a:alphaModFix/>
          </a:blip>
          <a:srcRect/>
          <a:stretch/>
        </p:blipFill>
        <p:spPr>
          <a:xfrm>
            <a:off x="-15327" y="-1"/>
            <a:ext cx="9197263" cy="5143500"/>
          </a:xfrm>
          <a:prstGeom prst="rect">
            <a:avLst/>
          </a:prstGeom>
          <a:noFill/>
          <a:ln>
            <a:noFill/>
          </a:ln>
        </p:spPr>
      </p:pic>
      <p:sp>
        <p:nvSpPr>
          <p:cNvPr id="54" name="Google Shape;54;p14"/>
          <p:cNvSpPr txBox="1"/>
          <p:nvPr/>
        </p:nvSpPr>
        <p:spPr>
          <a:xfrm>
            <a:off x="1143000" y="841772"/>
            <a:ext cx="6858000" cy="1790700"/>
          </a:xfrm>
          <a:prstGeom prst="rect">
            <a:avLst/>
          </a:prstGeom>
          <a:noFill/>
          <a:ln>
            <a:noFill/>
          </a:ln>
        </p:spPr>
        <p:txBody>
          <a:bodyPr spcFirstLastPara="1" wrap="square" lIns="68575" tIns="34275" rIns="68575" bIns="34275" anchor="b" anchorCtr="0">
            <a:noAutofit/>
          </a:bodyPr>
          <a:lstStyle/>
          <a:p>
            <a:pPr marL="0" marR="0" lvl="0" indent="0" algn="ctr" rtl="0">
              <a:lnSpc>
                <a:spcPct val="90000"/>
              </a:lnSpc>
              <a:spcBef>
                <a:spcPts val="0"/>
              </a:spcBef>
              <a:spcAft>
                <a:spcPts val="0"/>
              </a:spcAft>
              <a:buClr>
                <a:schemeClr val="dk1"/>
              </a:buClr>
              <a:buSzPts val="4500"/>
              <a:buFont typeface="Calibri"/>
              <a:buNone/>
            </a:pPr>
            <a:r>
              <a:rPr lang="en" sz="4500" b="0" i="0" u="none" strike="noStrike" cap="none">
                <a:solidFill>
                  <a:schemeClr val="dk1"/>
                </a:solidFill>
                <a:latin typeface="Calibri"/>
                <a:ea typeface="Calibri"/>
                <a:cs typeface="Calibri"/>
                <a:sym typeface="Calibri"/>
              </a:rPr>
              <a:t>Click to edit Master title style</a:t>
            </a:r>
            <a:endParaRPr sz="1100" b="0" i="0" u="none" strike="noStrike" cap="none">
              <a:solidFill>
                <a:srgbClr val="000000"/>
              </a:solidFill>
              <a:latin typeface="Arial"/>
              <a:ea typeface="Arial"/>
              <a:cs typeface="Arial"/>
              <a:sym typeface="Arial"/>
            </a:endParaRPr>
          </a:p>
        </p:txBody>
      </p:sp>
      <p:sp>
        <p:nvSpPr>
          <p:cNvPr id="55" name="Google Shape;55;p14"/>
          <p:cNvSpPr txBox="1"/>
          <p:nvPr/>
        </p:nvSpPr>
        <p:spPr>
          <a:xfrm>
            <a:off x="1143000" y="2701529"/>
            <a:ext cx="6858000" cy="1241700"/>
          </a:xfrm>
          <a:prstGeom prst="rect">
            <a:avLst/>
          </a:prstGeom>
          <a:noFill/>
          <a:ln>
            <a:noFill/>
          </a:ln>
        </p:spPr>
        <p:txBody>
          <a:bodyPr spcFirstLastPara="1" wrap="square" lIns="68575" tIns="34275" rIns="68575" bIns="34275" anchor="t" anchorCtr="0">
            <a:noAutofit/>
          </a:bodyPr>
          <a:lstStyle/>
          <a:p>
            <a:pPr marL="0" marR="0" lvl="0" indent="0" algn="ctr" rtl="0">
              <a:lnSpc>
                <a:spcPct val="90000"/>
              </a:lnSpc>
              <a:spcBef>
                <a:spcPts val="0"/>
              </a:spcBef>
              <a:spcAft>
                <a:spcPts val="0"/>
              </a:spcAft>
              <a:buClr>
                <a:schemeClr val="dk1"/>
              </a:buClr>
              <a:buSzPts val="1800"/>
              <a:buFont typeface="Arial"/>
              <a:buNone/>
            </a:pPr>
            <a:r>
              <a:rPr lang="en" sz="1800" b="0" i="0" u="none" strike="noStrike" cap="none">
                <a:solidFill>
                  <a:schemeClr val="dk1"/>
                </a:solidFill>
                <a:latin typeface="Calibri"/>
                <a:ea typeface="Calibri"/>
                <a:cs typeface="Calibri"/>
                <a:sym typeface="Calibri"/>
              </a:rPr>
              <a:t>Click to edit Master subtitle style</a:t>
            </a:r>
            <a:endParaRPr sz="1100" b="0" i="0" u="none" strike="noStrike" cap="none">
              <a:solidFill>
                <a:srgbClr val="000000"/>
              </a:solidFill>
              <a:latin typeface="Arial"/>
              <a:ea typeface="Arial"/>
              <a:cs typeface="Arial"/>
              <a:sym typeface="Arial"/>
            </a:endParaRPr>
          </a:p>
        </p:txBody>
      </p:sp>
      <p:sp>
        <p:nvSpPr>
          <p:cNvPr id="56" name="Google Shape;56;p14"/>
          <p:cNvSpPr/>
          <p:nvPr/>
        </p:nvSpPr>
        <p:spPr>
          <a:xfrm>
            <a:off x="-9796" y="0"/>
            <a:ext cx="9197400" cy="5143500"/>
          </a:xfrm>
          <a:prstGeom prst="rect">
            <a:avLst/>
          </a:prstGeom>
          <a:solidFill>
            <a:schemeClr val="lt1">
              <a:alpha val="71370"/>
            </a:schemeClr>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 sz="1400" b="0" i="0" u="none" strike="noStrike" cap="none">
                <a:solidFill>
                  <a:schemeClr val="lt1"/>
                </a:solidFill>
                <a:latin typeface="Calibri"/>
                <a:ea typeface="Calibri"/>
                <a:cs typeface="Calibri"/>
                <a:sym typeface="Calibri"/>
              </a:rPr>
              <a:t>2</a:t>
            </a:r>
            <a:endParaRPr sz="11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r>
              <a:rPr lang="en" sz="1400" b="0" i="0" u="none" strike="noStrike" cap="none">
                <a:solidFill>
                  <a:schemeClr val="lt1"/>
                </a:solidFill>
                <a:latin typeface="Calibri"/>
                <a:ea typeface="Calibri"/>
                <a:cs typeface="Calibri"/>
                <a:sym typeface="Calibri"/>
              </a:rPr>
              <a:t>+</a:t>
            </a:r>
            <a:endParaRPr sz="11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57" name="Google Shape;57;p14"/>
          <p:cNvSpPr/>
          <p:nvPr/>
        </p:nvSpPr>
        <p:spPr>
          <a:xfrm flipH="1">
            <a:off x="327998" y="843952"/>
            <a:ext cx="8103900" cy="3856800"/>
          </a:xfrm>
          <a:prstGeom prst="rect">
            <a:avLst/>
          </a:prstGeom>
          <a:gradFill>
            <a:gsLst>
              <a:gs pos="0">
                <a:srgbClr val="2F6F57"/>
              </a:gs>
              <a:gs pos="100000">
                <a:srgbClr val="2F3342"/>
              </a:gs>
            </a:gsLst>
            <a:lin ang="16200038" scaled="0"/>
          </a:gra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 sz="1400" b="0" i="0" u="none" strike="noStrike" cap="none">
                <a:solidFill>
                  <a:schemeClr val="lt1"/>
                </a:solidFill>
                <a:latin typeface="Calibri"/>
                <a:ea typeface="Calibri"/>
                <a:cs typeface="Calibri"/>
                <a:sym typeface="Calibri"/>
              </a:rPr>
              <a:t>2</a:t>
            </a:r>
            <a:endParaRPr sz="11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r>
              <a:rPr lang="en" sz="1400" b="0" i="0" u="none" strike="noStrike" cap="none">
                <a:solidFill>
                  <a:schemeClr val="lt1"/>
                </a:solidFill>
                <a:latin typeface="Calibri"/>
                <a:ea typeface="Calibri"/>
                <a:cs typeface="Calibri"/>
                <a:sym typeface="Calibri"/>
              </a:rPr>
              <a:t>+</a:t>
            </a:r>
            <a:endParaRPr sz="11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58" name="Google Shape;58;p14"/>
          <p:cNvSpPr/>
          <p:nvPr/>
        </p:nvSpPr>
        <p:spPr>
          <a:xfrm flipH="1">
            <a:off x="490544" y="643367"/>
            <a:ext cx="8163000" cy="3856800"/>
          </a:xfrm>
          <a:prstGeom prst="rect">
            <a:avLst/>
          </a:prstGeom>
          <a:solidFill>
            <a:schemeClr val="lt1"/>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59" name="Google Shape;59;p14"/>
          <p:cNvSpPr txBox="1">
            <a:spLocks noGrp="1"/>
          </p:cNvSpPr>
          <p:nvPr>
            <p:ph type="body" idx="2"/>
          </p:nvPr>
        </p:nvSpPr>
        <p:spPr>
          <a:xfrm>
            <a:off x="2405831" y="2809876"/>
            <a:ext cx="4972200" cy="685800"/>
          </a:xfrm>
          <a:prstGeom prst="rect">
            <a:avLst/>
          </a:prstGeom>
          <a:noFill/>
          <a:ln>
            <a:noFill/>
          </a:ln>
        </p:spPr>
        <p:txBody>
          <a:bodyPr spcFirstLastPara="1" wrap="square" lIns="68575" tIns="34275" rIns="68575" bIns="34275" anchor="ctr" anchorCtr="0">
            <a:noAutofit/>
          </a:bodyPr>
          <a:lstStyle>
            <a:lvl1pPr marL="457200" marR="0" lvl="0" indent="-228600" algn="ctr">
              <a:lnSpc>
                <a:spcPct val="90000"/>
              </a:lnSpc>
              <a:spcBef>
                <a:spcPts val="800"/>
              </a:spcBef>
              <a:spcAft>
                <a:spcPts val="0"/>
              </a:spcAft>
              <a:buClr>
                <a:srgbClr val="3F3F3F"/>
              </a:buClr>
              <a:buSzPts val="2100"/>
              <a:buFont typeface="Arial"/>
              <a:buNone/>
              <a:defRPr sz="2100" b="0" i="0" u="none" strike="noStrike" cap="none">
                <a:solidFill>
                  <a:srgbClr val="3F3F3F"/>
                </a:solidFill>
                <a:latin typeface="Calibri"/>
                <a:ea typeface="Calibri"/>
                <a:cs typeface="Calibri"/>
                <a:sym typeface="Calibri"/>
              </a:defRPr>
            </a:lvl1pPr>
            <a:lvl2pPr marL="914400" marR="0" lvl="1" indent="-342900" algn="l">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2pPr>
            <a:lvl3pPr marL="1371600" marR="0" lvl="2" indent="-228600" algn="l">
              <a:lnSpc>
                <a:spcPct val="90000"/>
              </a:lnSpc>
              <a:spcBef>
                <a:spcPts val="400"/>
              </a:spcBef>
              <a:spcAft>
                <a:spcPts val="0"/>
              </a:spcAft>
              <a:buClr>
                <a:schemeClr val="dk1"/>
              </a:buClr>
              <a:buSzPts val="1500"/>
              <a:buFont typeface="Arial"/>
              <a:buNone/>
              <a:defRPr sz="1500" b="0" i="0" u="none" strike="noStrike" cap="none">
                <a:solidFill>
                  <a:schemeClr val="dk1"/>
                </a:solidFill>
                <a:latin typeface="Calibri"/>
                <a:ea typeface="Calibri"/>
                <a:cs typeface="Calibri"/>
                <a:sym typeface="Calibri"/>
              </a:defRPr>
            </a:lvl3pPr>
            <a:lvl4pPr marL="1828800" marR="0" lvl="3"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4pPr>
            <a:lvl5pPr marL="2286000" marR="0" lvl="4"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5pPr>
            <a:lvl6pPr marL="2743200" marR="0" lvl="5"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60" name="Google Shape;60;p14"/>
          <p:cNvSpPr txBox="1">
            <a:spLocks noGrp="1"/>
          </p:cNvSpPr>
          <p:nvPr>
            <p:ph type="title"/>
          </p:nvPr>
        </p:nvSpPr>
        <p:spPr>
          <a:xfrm>
            <a:off x="634181" y="1769270"/>
            <a:ext cx="7886700" cy="994200"/>
          </a:xfrm>
          <a:prstGeom prst="rect">
            <a:avLst/>
          </a:prstGeom>
          <a:noFill/>
          <a:ln>
            <a:noFill/>
          </a:ln>
        </p:spPr>
        <p:txBody>
          <a:bodyPr spcFirstLastPara="1" wrap="square" lIns="68575" tIns="34275" rIns="68575" bIns="34275" anchor="ctr" anchorCtr="0">
            <a:noAutofit/>
          </a:bodyPr>
          <a:lstStyle>
            <a:lvl1pPr marR="0" lvl="0" algn="ctr">
              <a:lnSpc>
                <a:spcPct val="90000"/>
              </a:lnSpc>
              <a:spcBef>
                <a:spcPts val="0"/>
              </a:spcBef>
              <a:spcAft>
                <a:spcPts val="0"/>
              </a:spcAft>
              <a:buClr>
                <a:schemeClr val="dk1"/>
              </a:buClr>
              <a:buSzPts val="3300"/>
              <a:buFont typeface="Calibri"/>
              <a:buNone/>
              <a:defRPr sz="3300" b="1" i="0" u="none" strike="noStrike" cap="none">
                <a:solidFill>
                  <a:schemeClr val="dk1"/>
                </a:solidFill>
                <a:latin typeface="Calibri"/>
                <a:ea typeface="Calibri"/>
                <a:cs typeface="Calibri"/>
                <a:sym typeface="Calibri"/>
              </a:defRPr>
            </a:lvl1pPr>
            <a:lvl2pPr marR="0" lvl="1" algn="l">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2pPr>
            <a:lvl3pPr marR="0" lvl="2" algn="l">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3pPr>
            <a:lvl4pPr marR="0" lvl="3" algn="l">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4pPr>
            <a:lvl5pPr marR="0" lvl="4" algn="l">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5pPr>
            <a:lvl6pPr marR="0" lvl="5" algn="l">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6pPr>
            <a:lvl7pPr marR="0" lvl="6" algn="l">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7pPr>
            <a:lvl8pPr marR="0" lvl="7" algn="l">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8pPr>
            <a:lvl9pPr marR="0" lvl="8" algn="l">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38"/>
        <p:cNvGrpSpPr/>
        <p:nvPr/>
      </p:nvGrpSpPr>
      <p:grpSpPr>
        <a:xfrm>
          <a:off x="0" y="0"/>
          <a:ext cx="0" cy="0"/>
          <a:chOff x="0" y="0"/>
          <a:chExt cx="0" cy="0"/>
        </a:xfrm>
      </p:grpSpPr>
      <p:sp>
        <p:nvSpPr>
          <p:cNvPr id="139" name="Google Shape;139;p24"/>
          <p:cNvSpPr txBox="1">
            <a:spLocks noGrp="1"/>
          </p:cNvSpPr>
          <p:nvPr>
            <p:ph type="dt" idx="10"/>
          </p:nvPr>
        </p:nvSpPr>
        <p:spPr>
          <a:xfrm>
            <a:off x="4057650" y="4923065"/>
            <a:ext cx="2057400" cy="273900"/>
          </a:xfrm>
          <a:prstGeom prst="rect">
            <a:avLst/>
          </a:prstGeom>
          <a:noFill/>
          <a:ln>
            <a:noFill/>
          </a:ln>
        </p:spPr>
        <p:txBody>
          <a:bodyPr spcFirstLastPara="1" wrap="square" lIns="68575" tIns="34275" rIns="68575" bIns="34275" anchor="t"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40" name="Google Shape;140;p24"/>
          <p:cNvSpPr txBox="1">
            <a:spLocks noGrp="1"/>
          </p:cNvSpPr>
          <p:nvPr>
            <p:ph type="ftr" idx="11"/>
          </p:nvPr>
        </p:nvSpPr>
        <p:spPr>
          <a:xfrm>
            <a:off x="57150" y="4914900"/>
            <a:ext cx="3086100" cy="273900"/>
          </a:xfrm>
          <a:prstGeom prst="rect">
            <a:avLst/>
          </a:prstGeom>
          <a:noFill/>
          <a:ln>
            <a:noFill/>
          </a:ln>
        </p:spPr>
        <p:txBody>
          <a:bodyPr spcFirstLastPara="1" wrap="square" lIns="68575" tIns="34275" rIns="68575" bIns="34275" anchor="t"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41" name="Google Shape;141;p24"/>
          <p:cNvSpPr txBox="1">
            <a:spLocks noGrp="1"/>
          </p:cNvSpPr>
          <p:nvPr>
            <p:ph type="sldNum" idx="12"/>
          </p:nvPr>
        </p:nvSpPr>
        <p:spPr>
          <a:xfrm>
            <a:off x="7029450" y="4941094"/>
            <a:ext cx="2057400" cy="273900"/>
          </a:xfrm>
          <a:prstGeom prst="rect">
            <a:avLst/>
          </a:prstGeom>
          <a:noFill/>
          <a:ln>
            <a:noFill/>
          </a:ln>
        </p:spPr>
        <p:txBody>
          <a:bodyPr spcFirstLastPara="1" wrap="square" lIns="68575" tIns="34275" rIns="68575" bIns="34275" anchor="t" anchorCtr="0">
            <a:noAutofit/>
          </a:bodyPr>
          <a:lstStyle>
            <a:lvl1pPr marL="0" marR="0" lvl="0" indent="0" algn="r">
              <a:lnSpc>
                <a:spcPct val="100000"/>
              </a:lnSpc>
              <a:spcBef>
                <a:spcPts val="0"/>
              </a:spcBef>
              <a:spcAft>
                <a:spcPts val="0"/>
              </a:spcAft>
              <a:buSzPts val="900"/>
              <a:buNone/>
              <a:defRPr/>
            </a:lvl1pPr>
            <a:lvl2pPr marL="0" marR="0" lvl="1" indent="0" algn="r">
              <a:lnSpc>
                <a:spcPct val="100000"/>
              </a:lnSpc>
              <a:spcBef>
                <a:spcPts val="0"/>
              </a:spcBef>
              <a:spcAft>
                <a:spcPts val="0"/>
              </a:spcAft>
              <a:buSzPts val="900"/>
              <a:buNone/>
              <a:defRPr/>
            </a:lvl2pPr>
            <a:lvl3pPr marL="0" marR="0" lvl="2" indent="0" algn="r">
              <a:lnSpc>
                <a:spcPct val="100000"/>
              </a:lnSpc>
              <a:spcBef>
                <a:spcPts val="0"/>
              </a:spcBef>
              <a:spcAft>
                <a:spcPts val="0"/>
              </a:spcAft>
              <a:buSzPts val="900"/>
              <a:buNone/>
              <a:defRPr/>
            </a:lvl3pPr>
            <a:lvl4pPr marL="0" marR="0" lvl="3" indent="0" algn="r">
              <a:lnSpc>
                <a:spcPct val="100000"/>
              </a:lnSpc>
              <a:spcBef>
                <a:spcPts val="0"/>
              </a:spcBef>
              <a:spcAft>
                <a:spcPts val="0"/>
              </a:spcAft>
              <a:buSzPts val="900"/>
              <a:buNone/>
              <a:defRPr/>
            </a:lvl4pPr>
            <a:lvl5pPr marL="0" marR="0" lvl="4" indent="0" algn="r">
              <a:lnSpc>
                <a:spcPct val="100000"/>
              </a:lnSpc>
              <a:spcBef>
                <a:spcPts val="0"/>
              </a:spcBef>
              <a:spcAft>
                <a:spcPts val="0"/>
              </a:spcAft>
              <a:buSzPts val="900"/>
              <a:buNone/>
              <a:defRPr/>
            </a:lvl5pPr>
            <a:lvl6pPr marL="0" marR="0" lvl="5" indent="0" algn="r">
              <a:lnSpc>
                <a:spcPct val="100000"/>
              </a:lnSpc>
              <a:spcBef>
                <a:spcPts val="0"/>
              </a:spcBef>
              <a:spcAft>
                <a:spcPts val="0"/>
              </a:spcAft>
              <a:buSzPts val="900"/>
              <a:buNone/>
              <a:defRPr/>
            </a:lvl6pPr>
            <a:lvl7pPr marL="0" marR="0" lvl="6" indent="0" algn="r">
              <a:lnSpc>
                <a:spcPct val="100000"/>
              </a:lnSpc>
              <a:spcBef>
                <a:spcPts val="0"/>
              </a:spcBef>
              <a:spcAft>
                <a:spcPts val="0"/>
              </a:spcAft>
              <a:buSzPts val="900"/>
              <a:buNone/>
              <a:defRPr/>
            </a:lvl7pPr>
            <a:lvl8pPr marL="0" marR="0" lvl="7" indent="0" algn="r">
              <a:lnSpc>
                <a:spcPct val="100000"/>
              </a:lnSpc>
              <a:spcBef>
                <a:spcPts val="0"/>
              </a:spcBef>
              <a:spcAft>
                <a:spcPts val="0"/>
              </a:spcAft>
              <a:buSzPts val="900"/>
              <a:buNone/>
              <a:defRPr/>
            </a:lvl8pPr>
            <a:lvl9pPr marL="0" marR="0" lvl="8" indent="0" algn="r">
              <a:lnSpc>
                <a:spcPct val="100000"/>
              </a:lnSpc>
              <a:spcBef>
                <a:spcPts val="0"/>
              </a:spcBef>
              <a:spcAft>
                <a:spcPts val="0"/>
              </a:spcAft>
              <a:buSzPts val="90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CF3737B-C2E8-4AD9-80E0-817805DA653C}"/>
              </a:ext>
            </a:extLst>
          </p:cNvPr>
          <p:cNvSpPr/>
          <p:nvPr userDrawn="1"/>
        </p:nvSpPr>
        <p:spPr>
          <a:xfrm>
            <a:off x="0" y="-99876"/>
            <a:ext cx="9144000" cy="2801405"/>
          </a:xfrm>
          <a:prstGeom prst="rect">
            <a:avLst/>
          </a:prstGeom>
          <a:solidFill>
            <a:srgbClr val="204150"/>
          </a:solidFill>
          <a:ln>
            <a:solidFill>
              <a:srgbClr val="20415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sz="1050"/>
          </a:p>
        </p:txBody>
      </p:sp>
      <p:sp>
        <p:nvSpPr>
          <p:cNvPr id="2" name="Title 1">
            <a:extLst>
              <a:ext uri="{FF2B5EF4-FFF2-40B4-BE49-F238E27FC236}">
                <a16:creationId xmlns:a16="http://schemas.microsoft.com/office/drawing/2014/main" id="{3EAFEF76-7740-4A84-B559-03B6CB12E4DA}"/>
              </a:ext>
            </a:extLst>
          </p:cNvPr>
          <p:cNvSpPr>
            <a:spLocks noGrp="1"/>
          </p:cNvSpPr>
          <p:nvPr>
            <p:ph type="ctrTitle"/>
          </p:nvPr>
        </p:nvSpPr>
        <p:spPr>
          <a:xfrm>
            <a:off x="1143000" y="480952"/>
            <a:ext cx="6858000" cy="2057400"/>
          </a:xfrm>
        </p:spPr>
        <p:txBody>
          <a:bodyPr anchor="b">
            <a:normAutofit/>
          </a:bodyPr>
          <a:lstStyle>
            <a:lvl1pPr algn="ctr">
              <a:defRPr sz="4050"/>
            </a:lvl1pPr>
          </a:lstStyle>
          <a:p>
            <a:r>
              <a:rPr lang="en-US"/>
              <a:t>Click to edit Master title style</a:t>
            </a:r>
          </a:p>
        </p:txBody>
      </p:sp>
      <p:sp>
        <p:nvSpPr>
          <p:cNvPr id="3" name="Subtitle 2">
            <a:extLst>
              <a:ext uri="{FF2B5EF4-FFF2-40B4-BE49-F238E27FC236}">
                <a16:creationId xmlns:a16="http://schemas.microsoft.com/office/drawing/2014/main" id="{EB308720-D265-46EA-8504-7B0987068DF8}"/>
              </a:ext>
            </a:extLst>
          </p:cNvPr>
          <p:cNvSpPr>
            <a:spLocks noGrp="1"/>
          </p:cNvSpPr>
          <p:nvPr>
            <p:ph type="subTitle" idx="1"/>
          </p:nvPr>
        </p:nvSpPr>
        <p:spPr>
          <a:xfrm>
            <a:off x="1143000" y="2970316"/>
            <a:ext cx="6858000" cy="1393865"/>
          </a:xfrm>
        </p:spPr>
        <p:txBody>
          <a:bodyPr>
            <a:normAutofit/>
          </a:bodyPr>
          <a:lstStyle>
            <a:lvl1pPr marL="0" indent="0" algn="ctr">
              <a:buNone/>
              <a:defRPr sz="2100" b="0">
                <a:solidFill>
                  <a:srgbClr val="197EAA"/>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6" name="Slide Number Placeholder 5">
            <a:extLst>
              <a:ext uri="{FF2B5EF4-FFF2-40B4-BE49-F238E27FC236}">
                <a16:creationId xmlns:a16="http://schemas.microsoft.com/office/drawing/2014/main" id="{39ED46CF-28E9-470F-B24C-2146E2B6DEFE}"/>
              </a:ext>
            </a:extLst>
          </p:cNvPr>
          <p:cNvSpPr>
            <a:spLocks noGrp="1"/>
          </p:cNvSpPr>
          <p:nvPr>
            <p:ph type="sldNum" sz="quarter" idx="11"/>
          </p:nvPr>
        </p:nvSpPr>
        <p:spPr/>
        <p:txBody>
          <a:bodyPr/>
          <a:lstStyle/>
          <a:p>
            <a:fld id="{26A52B71-7D07-4CF5-A8D5-1C4F79F1E808}" type="slidenum">
              <a:rPr lang="en-US" smtClean="0"/>
              <a:t>‹#›</a:t>
            </a:fld>
            <a:endParaRPr lang="en-US"/>
          </a:p>
        </p:txBody>
      </p:sp>
    </p:spTree>
    <p:extLst>
      <p:ext uri="{BB962C8B-B14F-4D97-AF65-F5344CB8AC3E}">
        <p14:creationId xmlns:p14="http://schemas.microsoft.com/office/powerpoint/2010/main" val="281242140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6AF074CD-1879-4ADB-9911-92F0CA98D233}"/>
              </a:ext>
            </a:extLst>
          </p:cNvPr>
          <p:cNvSpPr/>
          <p:nvPr userDrawn="1"/>
        </p:nvSpPr>
        <p:spPr>
          <a:xfrm>
            <a:off x="0" y="-102424"/>
            <a:ext cx="9144000" cy="3524546"/>
          </a:xfrm>
          <a:prstGeom prst="rect">
            <a:avLst/>
          </a:prstGeom>
          <a:solidFill>
            <a:srgbClr val="204150"/>
          </a:solidFill>
          <a:ln>
            <a:solidFill>
              <a:srgbClr val="20415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sz="1050"/>
          </a:p>
        </p:txBody>
      </p:sp>
      <p:sp>
        <p:nvSpPr>
          <p:cNvPr id="2" name="Title 1">
            <a:extLst>
              <a:ext uri="{FF2B5EF4-FFF2-40B4-BE49-F238E27FC236}">
                <a16:creationId xmlns:a16="http://schemas.microsoft.com/office/drawing/2014/main" id="{EC120383-B215-43DD-810C-CF4AC98E0887}"/>
              </a:ext>
            </a:extLst>
          </p:cNvPr>
          <p:cNvSpPr>
            <a:spLocks noGrp="1"/>
          </p:cNvSpPr>
          <p:nvPr>
            <p:ph type="title"/>
          </p:nvPr>
        </p:nvSpPr>
        <p:spPr>
          <a:xfrm>
            <a:off x="623888" y="1282304"/>
            <a:ext cx="7886700" cy="1710278"/>
          </a:xfrm>
        </p:spPr>
        <p:txBody>
          <a:bodyPr anchor="b">
            <a:normAutofit/>
          </a:bodyPr>
          <a:lstStyle>
            <a:lvl1pPr>
              <a:defRPr sz="4050"/>
            </a:lvl1pPr>
          </a:lstStyle>
          <a:p>
            <a:r>
              <a:rPr lang="en-US"/>
              <a:t>Click to edit Master title style</a:t>
            </a:r>
          </a:p>
        </p:txBody>
      </p:sp>
      <p:sp>
        <p:nvSpPr>
          <p:cNvPr id="3" name="Text Placeholder 2">
            <a:extLst>
              <a:ext uri="{FF2B5EF4-FFF2-40B4-BE49-F238E27FC236}">
                <a16:creationId xmlns:a16="http://schemas.microsoft.com/office/drawing/2014/main" id="{810F2EF0-0C9C-453D-81F5-B6DA3664EE80}"/>
              </a:ext>
            </a:extLst>
          </p:cNvPr>
          <p:cNvSpPr>
            <a:spLocks noGrp="1"/>
          </p:cNvSpPr>
          <p:nvPr>
            <p:ph type="body" idx="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5" name="Slide Number Placeholder 4">
            <a:extLst>
              <a:ext uri="{FF2B5EF4-FFF2-40B4-BE49-F238E27FC236}">
                <a16:creationId xmlns:a16="http://schemas.microsoft.com/office/drawing/2014/main" id="{80795B3B-079B-4DB2-BF96-B6BA9C66E0B2}"/>
              </a:ext>
            </a:extLst>
          </p:cNvPr>
          <p:cNvSpPr>
            <a:spLocks noGrp="1"/>
          </p:cNvSpPr>
          <p:nvPr>
            <p:ph type="sldNum" sz="quarter" idx="11"/>
          </p:nvPr>
        </p:nvSpPr>
        <p:spPr/>
        <p:txBody>
          <a:bodyPr/>
          <a:lstStyle/>
          <a:p>
            <a:fld id="{26A52B71-7D07-4CF5-A8D5-1C4F79F1E808}" type="slidenum">
              <a:rPr lang="en-US" smtClean="0"/>
              <a:t>‹#›</a:t>
            </a:fld>
            <a:endParaRPr lang="en-US"/>
          </a:p>
        </p:txBody>
      </p:sp>
    </p:spTree>
    <p:extLst>
      <p:ext uri="{BB962C8B-B14F-4D97-AF65-F5344CB8AC3E}">
        <p14:creationId xmlns:p14="http://schemas.microsoft.com/office/powerpoint/2010/main" val="155177237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653D53-EE31-43D9-AF67-97A6AA0A022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1B4AFA1-7AB4-4285-A60D-5294B5BC83B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4">
            <a:extLst>
              <a:ext uri="{FF2B5EF4-FFF2-40B4-BE49-F238E27FC236}">
                <a16:creationId xmlns:a16="http://schemas.microsoft.com/office/drawing/2014/main" id="{FD540945-0800-4E44-B67C-73F375BD2D29}"/>
              </a:ext>
            </a:extLst>
          </p:cNvPr>
          <p:cNvSpPr>
            <a:spLocks noGrp="1"/>
          </p:cNvSpPr>
          <p:nvPr>
            <p:ph type="sldNum" sz="quarter" idx="11"/>
          </p:nvPr>
        </p:nvSpPr>
        <p:spPr/>
        <p:txBody>
          <a:bodyPr/>
          <a:lstStyle/>
          <a:p>
            <a:fld id="{26A52B71-7D07-4CF5-A8D5-1C4F79F1E808}" type="slidenum">
              <a:rPr lang="en-US" smtClean="0"/>
              <a:t>‹#›</a:t>
            </a:fld>
            <a:endParaRPr lang="en-US"/>
          </a:p>
        </p:txBody>
      </p:sp>
    </p:spTree>
    <p:extLst>
      <p:ext uri="{BB962C8B-B14F-4D97-AF65-F5344CB8AC3E}">
        <p14:creationId xmlns:p14="http://schemas.microsoft.com/office/powerpoint/2010/main" val="60044326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obj" preserve="1">
  <p:cSld name="Wide Title With Conten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888436F-BCDF-4434-9B2B-B1F542CD2B29}"/>
              </a:ext>
            </a:extLst>
          </p:cNvPr>
          <p:cNvSpPr/>
          <p:nvPr userDrawn="1"/>
        </p:nvSpPr>
        <p:spPr>
          <a:xfrm>
            <a:off x="0" y="0"/>
            <a:ext cx="3861787" cy="5143500"/>
          </a:xfrm>
          <a:prstGeom prst="rect">
            <a:avLst/>
          </a:prstGeom>
          <a:solidFill>
            <a:srgbClr val="204150"/>
          </a:solidFill>
          <a:ln>
            <a:solidFill>
              <a:srgbClr val="2041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2" name="Title 1">
            <a:extLst>
              <a:ext uri="{FF2B5EF4-FFF2-40B4-BE49-F238E27FC236}">
                <a16:creationId xmlns:a16="http://schemas.microsoft.com/office/drawing/2014/main" id="{04653D53-EE31-43D9-AF67-97A6AA0A022A}"/>
              </a:ext>
            </a:extLst>
          </p:cNvPr>
          <p:cNvSpPr>
            <a:spLocks noGrp="1"/>
          </p:cNvSpPr>
          <p:nvPr>
            <p:ph type="title"/>
          </p:nvPr>
        </p:nvSpPr>
        <p:spPr>
          <a:xfrm>
            <a:off x="628650" y="274321"/>
            <a:ext cx="3154680" cy="4378853"/>
          </a:xfrm>
        </p:spPr>
        <p:txBody>
          <a:bodyPr/>
          <a:lstStyle>
            <a:lvl1pPr algn="r">
              <a:defRPr/>
            </a:lvl1pPr>
          </a:lstStyle>
          <a:p>
            <a:r>
              <a:rPr lang="en-US"/>
              <a:t>Click to edit Master title style</a:t>
            </a:r>
          </a:p>
        </p:txBody>
      </p:sp>
      <p:sp>
        <p:nvSpPr>
          <p:cNvPr id="3" name="Content Placeholder 2">
            <a:extLst>
              <a:ext uri="{FF2B5EF4-FFF2-40B4-BE49-F238E27FC236}">
                <a16:creationId xmlns:a16="http://schemas.microsoft.com/office/drawing/2014/main" id="{C1B4AFA1-7AB4-4285-A60D-5294B5BC83B6}"/>
              </a:ext>
            </a:extLst>
          </p:cNvPr>
          <p:cNvSpPr>
            <a:spLocks noGrp="1"/>
          </p:cNvSpPr>
          <p:nvPr>
            <p:ph idx="1"/>
          </p:nvPr>
        </p:nvSpPr>
        <p:spPr>
          <a:xfrm>
            <a:off x="3989070" y="274321"/>
            <a:ext cx="4526280" cy="4378853"/>
          </a:xfrm>
        </p:spPr>
        <p:txBody>
          <a:bodyPr anchor="ctr"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CC08D8EC-BCD9-4B16-A75A-884C28B9F3BB}"/>
              </a:ext>
            </a:extLst>
          </p:cNvPr>
          <p:cNvSpPr>
            <a:spLocks noGrp="1"/>
          </p:cNvSpPr>
          <p:nvPr>
            <p:ph type="sldNum" sz="quarter" idx="11"/>
          </p:nvPr>
        </p:nvSpPr>
        <p:spPr/>
        <p:txBody>
          <a:bodyPr/>
          <a:lstStyle/>
          <a:p>
            <a:fld id="{26A52B71-7D07-4CF5-A8D5-1C4F79F1E808}" type="slidenum">
              <a:rPr lang="en-US" smtClean="0"/>
              <a:t>‹#›</a:t>
            </a:fld>
            <a:endParaRPr lang="en-US"/>
          </a:p>
        </p:txBody>
      </p:sp>
      <p:pic>
        <p:nvPicPr>
          <p:cNvPr id="5" name="Picture 4" descr="A black and blue logo&#10;&#10;Description automatically generated">
            <a:extLst>
              <a:ext uri="{FF2B5EF4-FFF2-40B4-BE49-F238E27FC236}">
                <a16:creationId xmlns:a16="http://schemas.microsoft.com/office/drawing/2014/main" id="{B9322088-A9AD-EFBA-1A5F-A4DB7776C29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119253" y="4710071"/>
            <a:ext cx="1416134" cy="340770"/>
          </a:xfrm>
          <a:prstGeom prst="rect">
            <a:avLst/>
          </a:prstGeom>
        </p:spPr>
      </p:pic>
    </p:spTree>
    <p:extLst>
      <p:ext uri="{BB962C8B-B14F-4D97-AF65-F5344CB8AC3E}">
        <p14:creationId xmlns:p14="http://schemas.microsoft.com/office/powerpoint/2010/main" val="287325237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obj" preserve="1">
  <p:cSld name="Narrow Title With Content">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06DF458B-8E83-4B41-BFF9-0DA55FF99E4C}"/>
              </a:ext>
            </a:extLst>
          </p:cNvPr>
          <p:cNvSpPr/>
          <p:nvPr userDrawn="1"/>
        </p:nvSpPr>
        <p:spPr>
          <a:xfrm>
            <a:off x="1" y="0"/>
            <a:ext cx="2686050" cy="5143500"/>
          </a:xfrm>
          <a:prstGeom prst="rect">
            <a:avLst/>
          </a:prstGeom>
          <a:solidFill>
            <a:srgbClr val="204150"/>
          </a:solidFill>
          <a:ln>
            <a:solidFill>
              <a:srgbClr val="2041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2" name="Title 1">
            <a:extLst>
              <a:ext uri="{FF2B5EF4-FFF2-40B4-BE49-F238E27FC236}">
                <a16:creationId xmlns:a16="http://schemas.microsoft.com/office/drawing/2014/main" id="{04653D53-EE31-43D9-AF67-97A6AA0A022A}"/>
              </a:ext>
            </a:extLst>
          </p:cNvPr>
          <p:cNvSpPr>
            <a:spLocks noGrp="1"/>
          </p:cNvSpPr>
          <p:nvPr>
            <p:ph type="title"/>
          </p:nvPr>
        </p:nvSpPr>
        <p:spPr>
          <a:xfrm>
            <a:off x="628650" y="274321"/>
            <a:ext cx="1920240" cy="4378853"/>
          </a:xfrm>
        </p:spPr>
        <p:txBody>
          <a:bodyPr>
            <a:normAutofit/>
          </a:bodyPr>
          <a:lstStyle>
            <a:lvl1pPr algn="r">
              <a:defRPr sz="3000"/>
            </a:lvl1pPr>
          </a:lstStyle>
          <a:p>
            <a:r>
              <a:rPr lang="en-US"/>
              <a:t>Click to edit Master title style</a:t>
            </a:r>
          </a:p>
        </p:txBody>
      </p:sp>
      <p:sp>
        <p:nvSpPr>
          <p:cNvPr id="3" name="Content Placeholder 2">
            <a:extLst>
              <a:ext uri="{FF2B5EF4-FFF2-40B4-BE49-F238E27FC236}">
                <a16:creationId xmlns:a16="http://schemas.microsoft.com/office/drawing/2014/main" id="{C1B4AFA1-7AB4-4285-A60D-5294B5BC83B6}"/>
              </a:ext>
            </a:extLst>
          </p:cNvPr>
          <p:cNvSpPr>
            <a:spLocks noGrp="1"/>
          </p:cNvSpPr>
          <p:nvPr>
            <p:ph idx="1"/>
          </p:nvPr>
        </p:nvSpPr>
        <p:spPr>
          <a:xfrm>
            <a:off x="2756916" y="274320"/>
            <a:ext cx="5758434" cy="4378853"/>
          </a:xfrm>
        </p:spPr>
        <p:txBody>
          <a:bodyPr anchor="ctr"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4">
            <a:extLst>
              <a:ext uri="{FF2B5EF4-FFF2-40B4-BE49-F238E27FC236}">
                <a16:creationId xmlns:a16="http://schemas.microsoft.com/office/drawing/2014/main" id="{0AFFC42F-0574-4936-AB4B-B474CE9A6CC9}"/>
              </a:ext>
            </a:extLst>
          </p:cNvPr>
          <p:cNvSpPr>
            <a:spLocks noGrp="1"/>
          </p:cNvSpPr>
          <p:nvPr>
            <p:ph type="sldNum" sz="quarter" idx="11"/>
          </p:nvPr>
        </p:nvSpPr>
        <p:spPr/>
        <p:txBody>
          <a:bodyPr/>
          <a:lstStyle/>
          <a:p>
            <a:fld id="{26A52B71-7D07-4CF5-A8D5-1C4F79F1E808}" type="slidenum">
              <a:rPr lang="en-US" smtClean="0"/>
              <a:t>‹#›</a:t>
            </a:fld>
            <a:endParaRPr lang="en-US"/>
          </a:p>
        </p:txBody>
      </p:sp>
      <p:pic>
        <p:nvPicPr>
          <p:cNvPr id="4" name="Picture 3" descr="A black and blue logo&#10;&#10;Description automatically generated">
            <a:extLst>
              <a:ext uri="{FF2B5EF4-FFF2-40B4-BE49-F238E27FC236}">
                <a16:creationId xmlns:a16="http://schemas.microsoft.com/office/drawing/2014/main" id="{D83BF7F2-9160-4ACA-2489-7822CEB9B00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119253" y="4710071"/>
            <a:ext cx="1416134" cy="340770"/>
          </a:xfrm>
          <a:prstGeom prst="rect">
            <a:avLst/>
          </a:prstGeom>
        </p:spPr>
      </p:pic>
    </p:spTree>
    <p:extLst>
      <p:ext uri="{BB962C8B-B14F-4D97-AF65-F5344CB8AC3E}">
        <p14:creationId xmlns:p14="http://schemas.microsoft.com/office/powerpoint/2010/main" val="186065257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Title Content Location">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C8A0808B-9282-4891-82B5-82C58E08C1AF}"/>
              </a:ext>
            </a:extLst>
          </p:cNvPr>
          <p:cNvSpPr/>
          <p:nvPr userDrawn="1"/>
        </p:nvSpPr>
        <p:spPr>
          <a:xfrm>
            <a:off x="1" y="0"/>
            <a:ext cx="2686050" cy="5143500"/>
          </a:xfrm>
          <a:prstGeom prst="rect">
            <a:avLst/>
          </a:prstGeom>
          <a:solidFill>
            <a:srgbClr val="204150"/>
          </a:solidFill>
          <a:ln>
            <a:solidFill>
              <a:srgbClr val="2041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3" name="Content Placeholder 2">
            <a:extLst>
              <a:ext uri="{FF2B5EF4-FFF2-40B4-BE49-F238E27FC236}">
                <a16:creationId xmlns:a16="http://schemas.microsoft.com/office/drawing/2014/main" id="{C1B4AFA1-7AB4-4285-A60D-5294B5BC83B6}"/>
              </a:ext>
            </a:extLst>
          </p:cNvPr>
          <p:cNvSpPr>
            <a:spLocks noGrp="1"/>
          </p:cNvSpPr>
          <p:nvPr>
            <p:ph idx="1"/>
          </p:nvPr>
        </p:nvSpPr>
        <p:spPr>
          <a:xfrm>
            <a:off x="2756916" y="1371601"/>
            <a:ext cx="5758434" cy="32815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ext Placeholder 8">
            <a:extLst>
              <a:ext uri="{FF2B5EF4-FFF2-40B4-BE49-F238E27FC236}">
                <a16:creationId xmlns:a16="http://schemas.microsoft.com/office/drawing/2014/main" id="{C0F65AF1-869F-44FA-8121-DE4641F0B8C4}"/>
              </a:ext>
            </a:extLst>
          </p:cNvPr>
          <p:cNvSpPr>
            <a:spLocks noGrp="1"/>
          </p:cNvSpPr>
          <p:nvPr>
            <p:ph type="body" sz="quarter" idx="13"/>
          </p:nvPr>
        </p:nvSpPr>
        <p:spPr>
          <a:xfrm>
            <a:off x="630936" y="240553"/>
            <a:ext cx="1920240" cy="4382262"/>
          </a:xfrm>
        </p:spPr>
        <p:txBody>
          <a:bodyPr anchor="ctr" anchorCtr="1"/>
          <a:lstStyle>
            <a:lvl1pPr marL="0" indent="0" algn="r">
              <a:buNone/>
              <a:defRPr>
                <a:solidFill>
                  <a:schemeClr val="bg1"/>
                </a:solidFill>
              </a:defRPr>
            </a:lvl1pPr>
          </a:lstStyle>
          <a:p>
            <a:pPr lvl="0"/>
            <a:r>
              <a:rPr lang="en-US"/>
              <a:t>Click to edit Master text styles</a:t>
            </a:r>
          </a:p>
        </p:txBody>
      </p:sp>
      <p:sp>
        <p:nvSpPr>
          <p:cNvPr id="10" name="Title 9">
            <a:extLst>
              <a:ext uri="{FF2B5EF4-FFF2-40B4-BE49-F238E27FC236}">
                <a16:creationId xmlns:a16="http://schemas.microsoft.com/office/drawing/2014/main" id="{E7266A9F-F7DB-4DA5-99C7-A894EB580F3B}"/>
              </a:ext>
            </a:extLst>
          </p:cNvPr>
          <p:cNvSpPr>
            <a:spLocks noGrp="1"/>
          </p:cNvSpPr>
          <p:nvPr>
            <p:ph type="title"/>
          </p:nvPr>
        </p:nvSpPr>
        <p:spPr>
          <a:xfrm>
            <a:off x="2756916" y="253870"/>
            <a:ext cx="5758434" cy="994172"/>
          </a:xfrm>
        </p:spPr>
        <p:txBody>
          <a:bodyPr>
            <a:normAutofit/>
          </a:bodyPr>
          <a:lstStyle>
            <a:lvl1pPr>
              <a:defRPr sz="3000">
                <a:solidFill>
                  <a:srgbClr val="197EAA"/>
                </a:solidFill>
              </a:defRPr>
            </a:lvl1pPr>
          </a:lstStyle>
          <a:p>
            <a:r>
              <a:rPr lang="en-US"/>
              <a:t>Click to edit Master title style</a:t>
            </a:r>
          </a:p>
        </p:txBody>
      </p:sp>
      <p:sp>
        <p:nvSpPr>
          <p:cNvPr id="5" name="Slide Number Placeholder 4">
            <a:extLst>
              <a:ext uri="{FF2B5EF4-FFF2-40B4-BE49-F238E27FC236}">
                <a16:creationId xmlns:a16="http://schemas.microsoft.com/office/drawing/2014/main" id="{C87396D0-C099-4B8B-BA01-23176FC292B6}"/>
              </a:ext>
            </a:extLst>
          </p:cNvPr>
          <p:cNvSpPr>
            <a:spLocks noGrp="1"/>
          </p:cNvSpPr>
          <p:nvPr>
            <p:ph type="sldNum" sz="quarter" idx="15"/>
          </p:nvPr>
        </p:nvSpPr>
        <p:spPr/>
        <p:txBody>
          <a:bodyPr/>
          <a:lstStyle/>
          <a:p>
            <a:fld id="{26A52B71-7D07-4CF5-A8D5-1C4F79F1E808}" type="slidenum">
              <a:rPr lang="en-US" smtClean="0"/>
              <a:t>‹#›</a:t>
            </a:fld>
            <a:endParaRPr lang="en-US"/>
          </a:p>
        </p:txBody>
      </p:sp>
      <p:pic>
        <p:nvPicPr>
          <p:cNvPr id="2" name="Picture 1" descr="A black and blue logo&#10;&#10;Description automatically generated">
            <a:extLst>
              <a:ext uri="{FF2B5EF4-FFF2-40B4-BE49-F238E27FC236}">
                <a16:creationId xmlns:a16="http://schemas.microsoft.com/office/drawing/2014/main" id="{5E52A5D0-1376-4B38-47F8-FE19BC887DD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119253" y="4710071"/>
            <a:ext cx="1416134" cy="340770"/>
          </a:xfrm>
          <a:prstGeom prst="rect">
            <a:avLst/>
          </a:prstGeom>
        </p:spPr>
      </p:pic>
    </p:spTree>
    <p:extLst>
      <p:ext uri="{BB962C8B-B14F-4D97-AF65-F5344CB8AC3E}">
        <p14:creationId xmlns:p14="http://schemas.microsoft.com/office/powerpoint/2010/main" val="249536177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3FF168-BFAF-4BE2-B586-49370855130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4E7140F-3C44-4F08-BA0C-AE26EAFBADF7}"/>
              </a:ext>
            </a:extLst>
          </p:cNvPr>
          <p:cNvSpPr>
            <a:spLocks noGrp="1"/>
          </p:cNvSpPr>
          <p:nvPr>
            <p:ph sz="half" idx="1"/>
          </p:nvPr>
        </p:nvSpPr>
        <p:spPr>
          <a:xfrm>
            <a:off x="6286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88C751B-14B5-4076-87E7-714ACCF7F243}"/>
              </a:ext>
            </a:extLst>
          </p:cNvPr>
          <p:cNvSpPr>
            <a:spLocks noGrp="1"/>
          </p:cNvSpPr>
          <p:nvPr>
            <p:ph sz="half" idx="2"/>
          </p:nvPr>
        </p:nvSpPr>
        <p:spPr>
          <a:xfrm>
            <a:off x="46291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14F81D53-382D-41A1-8431-56FA56596B92}"/>
              </a:ext>
            </a:extLst>
          </p:cNvPr>
          <p:cNvSpPr>
            <a:spLocks noGrp="1"/>
          </p:cNvSpPr>
          <p:nvPr>
            <p:ph type="sldNum" sz="quarter" idx="11"/>
          </p:nvPr>
        </p:nvSpPr>
        <p:spPr/>
        <p:txBody>
          <a:bodyPr/>
          <a:lstStyle/>
          <a:p>
            <a:fld id="{26A52B71-7D07-4CF5-A8D5-1C4F79F1E808}" type="slidenum">
              <a:rPr lang="en-US" smtClean="0"/>
              <a:t>‹#›</a:t>
            </a:fld>
            <a:endParaRPr lang="en-US"/>
          </a:p>
        </p:txBody>
      </p:sp>
    </p:spTree>
    <p:extLst>
      <p:ext uri="{BB962C8B-B14F-4D97-AF65-F5344CB8AC3E}">
        <p14:creationId xmlns:p14="http://schemas.microsoft.com/office/powerpoint/2010/main" val="105330418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138409-1C0E-4B7E-956E-4733452556D6}"/>
              </a:ext>
            </a:extLst>
          </p:cNvPr>
          <p:cNvSpPr>
            <a:spLocks noGrp="1"/>
          </p:cNvSpPr>
          <p:nvPr>
            <p:ph type="title"/>
          </p:nvPr>
        </p:nvSpPr>
        <p:spPr>
          <a:xfrm>
            <a:off x="629841" y="273844"/>
            <a:ext cx="7886700" cy="994172"/>
          </a:xfrm>
        </p:spPr>
        <p:txBody>
          <a:bodyPr/>
          <a:lstStyle/>
          <a:p>
            <a:r>
              <a:rPr lang="en-US"/>
              <a:t>Click to edit Master title style</a:t>
            </a:r>
          </a:p>
        </p:txBody>
      </p:sp>
      <p:sp>
        <p:nvSpPr>
          <p:cNvPr id="3" name="Text Placeholder 2">
            <a:extLst>
              <a:ext uri="{FF2B5EF4-FFF2-40B4-BE49-F238E27FC236}">
                <a16:creationId xmlns:a16="http://schemas.microsoft.com/office/drawing/2014/main" id="{6B4F5D29-C367-43C6-AE79-552FE7100D33}"/>
              </a:ext>
            </a:extLst>
          </p:cNvPr>
          <p:cNvSpPr>
            <a:spLocks noGrp="1"/>
          </p:cNvSpPr>
          <p:nvPr>
            <p:ph type="body" idx="1"/>
          </p:nvPr>
        </p:nvSpPr>
        <p:spPr>
          <a:xfrm>
            <a:off x="629842" y="1260872"/>
            <a:ext cx="3868340" cy="617934"/>
          </a:xfrm>
        </p:spPr>
        <p:txBody>
          <a:bodyPr anchor="b"/>
          <a:lstStyle>
            <a:lvl1pPr marL="0" indent="0">
              <a:buNone/>
              <a:defRPr sz="1800" b="0">
                <a:solidFill>
                  <a:srgbClr val="197EAA"/>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E2F26D46-EA97-42CB-8FEC-FCA83846D351}"/>
              </a:ext>
            </a:extLst>
          </p:cNvPr>
          <p:cNvSpPr>
            <a:spLocks noGrp="1"/>
          </p:cNvSpPr>
          <p:nvPr>
            <p:ph sz="half" idx="2"/>
          </p:nvPr>
        </p:nvSpPr>
        <p:spPr>
          <a:xfrm>
            <a:off x="629842" y="1878806"/>
            <a:ext cx="3868340"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B0135FE-268C-4443-B91F-E810FB09D5D6}"/>
              </a:ext>
            </a:extLst>
          </p:cNvPr>
          <p:cNvSpPr>
            <a:spLocks noGrp="1"/>
          </p:cNvSpPr>
          <p:nvPr>
            <p:ph type="body" sz="quarter" idx="3"/>
          </p:nvPr>
        </p:nvSpPr>
        <p:spPr>
          <a:xfrm>
            <a:off x="4629150" y="1260872"/>
            <a:ext cx="3887391" cy="617934"/>
          </a:xfrm>
        </p:spPr>
        <p:txBody>
          <a:bodyPr anchor="b"/>
          <a:lstStyle>
            <a:lvl1pPr marL="0" indent="0">
              <a:buNone/>
              <a:defRPr sz="1800" b="0">
                <a:solidFill>
                  <a:srgbClr val="197EAA"/>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8983F9C9-4527-480D-BEF2-B1C1D126AF9D}"/>
              </a:ext>
            </a:extLst>
          </p:cNvPr>
          <p:cNvSpPr>
            <a:spLocks noGrp="1"/>
          </p:cNvSpPr>
          <p:nvPr>
            <p:ph sz="quarter" idx="4"/>
          </p:nvPr>
        </p:nvSpPr>
        <p:spPr>
          <a:xfrm>
            <a:off x="4629150" y="1878806"/>
            <a:ext cx="3887391"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Slide Number Placeholder 7">
            <a:extLst>
              <a:ext uri="{FF2B5EF4-FFF2-40B4-BE49-F238E27FC236}">
                <a16:creationId xmlns:a16="http://schemas.microsoft.com/office/drawing/2014/main" id="{877459F9-258B-4D01-9D08-C31268CECF32}"/>
              </a:ext>
            </a:extLst>
          </p:cNvPr>
          <p:cNvSpPr>
            <a:spLocks noGrp="1"/>
          </p:cNvSpPr>
          <p:nvPr>
            <p:ph type="sldNum" sz="quarter" idx="11"/>
          </p:nvPr>
        </p:nvSpPr>
        <p:spPr/>
        <p:txBody>
          <a:bodyPr/>
          <a:lstStyle/>
          <a:p>
            <a:fld id="{26A52B71-7D07-4CF5-A8D5-1C4F79F1E808}" type="slidenum">
              <a:rPr lang="en-US" smtClean="0"/>
              <a:t>‹#›</a:t>
            </a:fld>
            <a:endParaRPr lang="en-US"/>
          </a:p>
        </p:txBody>
      </p:sp>
    </p:spTree>
    <p:extLst>
      <p:ext uri="{BB962C8B-B14F-4D97-AF65-F5344CB8AC3E}">
        <p14:creationId xmlns:p14="http://schemas.microsoft.com/office/powerpoint/2010/main" val="425829859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EE983B-5CB5-4610-9548-3DE0C0FFE1C4}"/>
              </a:ext>
            </a:extLst>
          </p:cNvPr>
          <p:cNvSpPr>
            <a:spLocks noGrp="1"/>
          </p:cNvSpPr>
          <p:nvPr>
            <p:ph type="title"/>
          </p:nvPr>
        </p:nvSpPr>
        <p:spPr/>
        <p:txBody>
          <a:bodyPr/>
          <a:lstStyle/>
          <a:p>
            <a:r>
              <a:rPr lang="en-US"/>
              <a:t>Click to edit Master title style</a:t>
            </a:r>
          </a:p>
        </p:txBody>
      </p:sp>
      <p:sp>
        <p:nvSpPr>
          <p:cNvPr id="4" name="Slide Number Placeholder 3">
            <a:extLst>
              <a:ext uri="{FF2B5EF4-FFF2-40B4-BE49-F238E27FC236}">
                <a16:creationId xmlns:a16="http://schemas.microsoft.com/office/drawing/2014/main" id="{BE55181A-1413-431B-90C9-CC1422755BA3}"/>
              </a:ext>
            </a:extLst>
          </p:cNvPr>
          <p:cNvSpPr>
            <a:spLocks noGrp="1"/>
          </p:cNvSpPr>
          <p:nvPr>
            <p:ph type="sldNum" sz="quarter" idx="11"/>
          </p:nvPr>
        </p:nvSpPr>
        <p:spPr/>
        <p:txBody>
          <a:bodyPr/>
          <a:lstStyle/>
          <a:p>
            <a:fld id="{26A52B71-7D07-4CF5-A8D5-1C4F79F1E808}" type="slidenum">
              <a:rPr lang="en-US" smtClean="0"/>
              <a:t>‹#›</a:t>
            </a:fld>
            <a:endParaRPr lang="en-US"/>
          </a:p>
        </p:txBody>
      </p:sp>
    </p:spTree>
    <p:extLst>
      <p:ext uri="{BB962C8B-B14F-4D97-AF65-F5344CB8AC3E}">
        <p14:creationId xmlns:p14="http://schemas.microsoft.com/office/powerpoint/2010/main" val="32335443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cSld name="5_Custom Layout">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31CAEA97-7825-4292-B683-6F1B21CBE6C3}"/>
              </a:ext>
            </a:extLst>
          </p:cNvPr>
          <p:cNvSpPr/>
          <p:nvPr/>
        </p:nvSpPr>
        <p:spPr>
          <a:xfrm>
            <a:off x="-3572" y="4320778"/>
            <a:ext cx="8961834" cy="556022"/>
          </a:xfrm>
          <a:prstGeom prst="rect">
            <a:avLst/>
          </a:prstGeom>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sz="1050"/>
          </a:p>
        </p:txBody>
      </p:sp>
      <p:sp>
        <p:nvSpPr>
          <p:cNvPr id="19" name="Rectangle 18">
            <a:extLst>
              <a:ext uri="{FF2B5EF4-FFF2-40B4-BE49-F238E27FC236}">
                <a16:creationId xmlns:a16="http://schemas.microsoft.com/office/drawing/2014/main" id="{4A3B528A-6879-4219-B15C-8848310286A8}"/>
              </a:ext>
            </a:extLst>
          </p:cNvPr>
          <p:cNvSpPr/>
          <p:nvPr/>
        </p:nvSpPr>
        <p:spPr>
          <a:xfrm>
            <a:off x="334566" y="211931"/>
            <a:ext cx="8474869" cy="647700"/>
          </a:xfrm>
          <a:prstGeom prst="rect">
            <a:avLst/>
          </a:prstGeom>
          <a:solidFill>
            <a:schemeClr val="bg1"/>
          </a:solidFill>
          <a:ln w="12700">
            <a:solidFill>
              <a:srgbClr val="DEDEDE"/>
            </a:solidFill>
          </a:ln>
          <a:effectLst>
            <a:outerShdw blurRad="50800" dist="38100" dir="2700000" algn="tl" rotWithShape="0">
              <a:schemeClr val="bg2">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eaLnBrk="1" fontAlgn="auto" hangingPunct="1">
              <a:spcBef>
                <a:spcPts val="0"/>
              </a:spcBef>
              <a:spcAft>
                <a:spcPts val="0"/>
              </a:spcAft>
            </a:pPr>
            <a:endParaRPr lang="en-US" sz="1050">
              <a:solidFill>
                <a:prstClr val="white"/>
              </a:solidFill>
            </a:endParaRPr>
          </a:p>
        </p:txBody>
      </p:sp>
      <p:sp>
        <p:nvSpPr>
          <p:cNvPr id="8" name="Footer Placeholder 4">
            <a:extLst>
              <a:ext uri="{FF2B5EF4-FFF2-40B4-BE49-F238E27FC236}">
                <a16:creationId xmlns:a16="http://schemas.microsoft.com/office/drawing/2014/main" id="{3B74844F-126C-4A46-A811-443C5A1472B6}"/>
              </a:ext>
            </a:extLst>
          </p:cNvPr>
          <p:cNvSpPr>
            <a:spLocks noGrp="1"/>
          </p:cNvSpPr>
          <p:nvPr>
            <p:ph type="ftr" sz="quarter" idx="3"/>
          </p:nvPr>
        </p:nvSpPr>
        <p:spPr>
          <a:xfrm>
            <a:off x="57150" y="4914900"/>
            <a:ext cx="3086100" cy="273844"/>
          </a:xfrm>
          <a:prstGeom prst="rect">
            <a:avLst/>
          </a:prstGeom>
        </p:spPr>
        <p:txBody>
          <a:bodyPr/>
          <a:lstStyle>
            <a:lvl1pPr>
              <a:defRPr sz="900">
                <a:solidFill>
                  <a:schemeClr val="bg1">
                    <a:lumMod val="65000"/>
                  </a:schemeClr>
                </a:solidFill>
              </a:defRPr>
            </a:lvl1pPr>
          </a:lstStyle>
          <a:p>
            <a:pPr>
              <a:defRPr/>
            </a:pPr>
            <a:r>
              <a:rPr lang="en-US" dirty="0"/>
              <a:t>Western Interstate Energy Board</a:t>
            </a:r>
          </a:p>
        </p:txBody>
      </p:sp>
      <p:sp>
        <p:nvSpPr>
          <p:cNvPr id="9" name="Slide Number Placeholder 5">
            <a:extLst>
              <a:ext uri="{FF2B5EF4-FFF2-40B4-BE49-F238E27FC236}">
                <a16:creationId xmlns:a16="http://schemas.microsoft.com/office/drawing/2014/main" id="{01DF5409-8F64-4E0A-BF27-68A2A3741B1B}"/>
              </a:ext>
            </a:extLst>
          </p:cNvPr>
          <p:cNvSpPr>
            <a:spLocks noGrp="1"/>
          </p:cNvSpPr>
          <p:nvPr>
            <p:ph type="sldNum" sz="quarter" idx="4"/>
          </p:nvPr>
        </p:nvSpPr>
        <p:spPr>
          <a:xfrm>
            <a:off x="7029450" y="4941094"/>
            <a:ext cx="2057400" cy="273844"/>
          </a:xfrm>
          <a:prstGeom prst="rect">
            <a:avLst/>
          </a:prstGeom>
        </p:spPr>
        <p:txBody>
          <a:bodyPr/>
          <a:lstStyle>
            <a:lvl1pPr algn="r">
              <a:defRPr sz="900">
                <a:solidFill>
                  <a:schemeClr val="bg1">
                    <a:lumMod val="65000"/>
                  </a:schemeClr>
                </a:solidFill>
              </a:defRPr>
            </a:lvl1pPr>
          </a:lstStyle>
          <a:p>
            <a:pPr>
              <a:defRPr/>
            </a:pPr>
            <a:fld id="{D2C4A2ED-F028-45C2-861F-36666C3812A0}" type="slidenum">
              <a:rPr lang="en-US" smtClean="0"/>
              <a:pPr>
                <a:defRPr/>
              </a:pPr>
              <a:t>‹#›</a:t>
            </a:fld>
            <a:endParaRPr lang="en-US" dirty="0"/>
          </a:p>
        </p:txBody>
      </p:sp>
      <p:sp>
        <p:nvSpPr>
          <p:cNvPr id="11" name="Rectangle 10">
            <a:extLst>
              <a:ext uri="{FF2B5EF4-FFF2-40B4-BE49-F238E27FC236}">
                <a16:creationId xmlns:a16="http://schemas.microsoft.com/office/drawing/2014/main" id="{3E111246-CDB1-4807-A365-CAEF875E6BDF}"/>
              </a:ext>
            </a:extLst>
          </p:cNvPr>
          <p:cNvSpPr/>
          <p:nvPr/>
        </p:nvSpPr>
        <p:spPr>
          <a:xfrm>
            <a:off x="307181" y="1014413"/>
            <a:ext cx="8529638" cy="3693319"/>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eaLnBrk="1" fontAlgn="auto" hangingPunct="1">
              <a:spcBef>
                <a:spcPts val="0"/>
              </a:spcBef>
              <a:spcAft>
                <a:spcPts val="0"/>
              </a:spcAft>
            </a:pPr>
            <a:endParaRPr lang="en-US" sz="1050"/>
          </a:p>
        </p:txBody>
      </p:sp>
      <p:sp>
        <p:nvSpPr>
          <p:cNvPr id="12" name="Text Placeholder 7">
            <a:extLst>
              <a:ext uri="{FF2B5EF4-FFF2-40B4-BE49-F238E27FC236}">
                <a16:creationId xmlns:a16="http://schemas.microsoft.com/office/drawing/2014/main" id="{3883C7B1-6764-40CA-9D04-36E4C84B48E0}"/>
              </a:ext>
            </a:extLst>
          </p:cNvPr>
          <p:cNvSpPr>
            <a:spLocks noGrp="1"/>
          </p:cNvSpPr>
          <p:nvPr>
            <p:ph type="body" sz="quarter" idx="10"/>
          </p:nvPr>
        </p:nvSpPr>
        <p:spPr>
          <a:xfrm>
            <a:off x="628650" y="1200150"/>
            <a:ext cx="8017669" cy="331470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7" name="Rectangle 16">
            <a:extLst>
              <a:ext uri="{FF2B5EF4-FFF2-40B4-BE49-F238E27FC236}">
                <a16:creationId xmlns:a16="http://schemas.microsoft.com/office/drawing/2014/main" id="{9AAACBD4-89E0-41F6-AB75-08C9F1FBEF7F}"/>
              </a:ext>
            </a:extLst>
          </p:cNvPr>
          <p:cNvSpPr/>
          <p:nvPr/>
        </p:nvSpPr>
        <p:spPr>
          <a:xfrm>
            <a:off x="292893" y="266105"/>
            <a:ext cx="109538" cy="556022"/>
          </a:xfrm>
          <a:prstGeom prst="rect">
            <a:avLst/>
          </a:prstGeom>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sz="1050"/>
          </a:p>
        </p:txBody>
      </p:sp>
      <p:sp>
        <p:nvSpPr>
          <p:cNvPr id="21" name="Rectangle 20">
            <a:extLst>
              <a:ext uri="{FF2B5EF4-FFF2-40B4-BE49-F238E27FC236}">
                <a16:creationId xmlns:a16="http://schemas.microsoft.com/office/drawing/2014/main" id="{1989E67F-8BF1-40C2-9324-9846D7B0BCF9}"/>
              </a:ext>
            </a:extLst>
          </p:cNvPr>
          <p:cNvSpPr/>
          <p:nvPr/>
        </p:nvSpPr>
        <p:spPr>
          <a:xfrm>
            <a:off x="9036843" y="4320778"/>
            <a:ext cx="109537" cy="556022"/>
          </a:xfrm>
          <a:prstGeom prst="rect">
            <a:avLst/>
          </a:prstGeom>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sz="1050"/>
          </a:p>
        </p:txBody>
      </p:sp>
      <p:sp>
        <p:nvSpPr>
          <p:cNvPr id="4" name="Title 3">
            <a:extLst>
              <a:ext uri="{FF2B5EF4-FFF2-40B4-BE49-F238E27FC236}">
                <a16:creationId xmlns:a16="http://schemas.microsoft.com/office/drawing/2014/main" id="{900AE12F-5F25-45EE-B7C9-61A180972513}"/>
              </a:ext>
            </a:extLst>
          </p:cNvPr>
          <p:cNvSpPr>
            <a:spLocks noGrp="1"/>
          </p:cNvSpPr>
          <p:nvPr>
            <p:ph type="title"/>
          </p:nvPr>
        </p:nvSpPr>
        <p:spPr>
          <a:xfrm>
            <a:off x="628648" y="211932"/>
            <a:ext cx="8017670" cy="647700"/>
          </a:xfrm>
        </p:spPr>
        <p:txBody>
          <a:bodyPr/>
          <a:lstStyle>
            <a:lvl1pPr>
              <a:defRPr>
                <a:latin typeface="+mn-lt"/>
              </a:defRPr>
            </a:lvl1pPr>
          </a:lstStyle>
          <a:p>
            <a:r>
              <a:rPr lang="en-US"/>
              <a:t>Click to edit Master title style</a:t>
            </a:r>
            <a:endParaRPr lang="en-US" dirty="0"/>
          </a:p>
        </p:txBody>
      </p:sp>
      <p:sp>
        <p:nvSpPr>
          <p:cNvPr id="13" name="Date Placeholder 1">
            <a:extLst>
              <a:ext uri="{FF2B5EF4-FFF2-40B4-BE49-F238E27FC236}">
                <a16:creationId xmlns:a16="http://schemas.microsoft.com/office/drawing/2014/main" id="{4B70787C-AA45-7B3A-80DD-B00DD6E0AEEC}"/>
              </a:ext>
            </a:extLst>
          </p:cNvPr>
          <p:cNvSpPr>
            <a:spLocks noGrp="1"/>
          </p:cNvSpPr>
          <p:nvPr>
            <p:ph type="dt" sz="half" idx="2"/>
          </p:nvPr>
        </p:nvSpPr>
        <p:spPr>
          <a:xfrm>
            <a:off x="4057650" y="4923065"/>
            <a:ext cx="2057400" cy="273844"/>
          </a:xfrm>
          <a:prstGeom prst="rect">
            <a:avLst/>
          </a:prstGeom>
        </p:spPr>
        <p:txBody>
          <a:bodyPr/>
          <a:lstStyle>
            <a:lvl1pPr algn="ctr">
              <a:defRPr lang="en-US" sz="900" kern="1200" dirty="0" smtClean="0">
                <a:solidFill>
                  <a:schemeClr val="bg1">
                    <a:lumMod val="65000"/>
                  </a:schemeClr>
                </a:solidFill>
                <a:latin typeface="Calibri" panose="020F0502020204030204" pitchFamily="34" charset="0"/>
                <a:ea typeface="+mn-ea"/>
                <a:cs typeface="+mn-cs"/>
              </a:defRPr>
            </a:lvl1pPr>
          </a:lstStyle>
          <a:p>
            <a:r>
              <a:rPr lang="en-US" dirty="0"/>
              <a:t>June 20, 2022</a:t>
            </a:r>
          </a:p>
        </p:txBody>
      </p:sp>
    </p:spTree>
    <p:extLst>
      <p:ext uri="{BB962C8B-B14F-4D97-AF65-F5344CB8AC3E}">
        <p14:creationId xmlns:p14="http://schemas.microsoft.com/office/powerpoint/2010/main" val="30078742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titleOnly" preserve="1">
  <p:cSld name="Centered Title Only">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360B1F90-EC5A-4ABB-8773-1306ADA6723A}"/>
              </a:ext>
            </a:extLst>
          </p:cNvPr>
          <p:cNvSpPr/>
          <p:nvPr userDrawn="1"/>
        </p:nvSpPr>
        <p:spPr>
          <a:xfrm>
            <a:off x="0" y="1887140"/>
            <a:ext cx="9144000" cy="1369219"/>
          </a:xfrm>
          <a:prstGeom prst="rect">
            <a:avLst/>
          </a:prstGeom>
          <a:solidFill>
            <a:srgbClr val="204150"/>
          </a:solidFill>
          <a:ln>
            <a:solidFill>
              <a:srgbClr val="2041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solidFill>
                <a:srgbClr val="204150"/>
              </a:solidFill>
            </a:endParaRPr>
          </a:p>
        </p:txBody>
      </p:sp>
      <p:sp>
        <p:nvSpPr>
          <p:cNvPr id="2" name="Title 1">
            <a:extLst>
              <a:ext uri="{FF2B5EF4-FFF2-40B4-BE49-F238E27FC236}">
                <a16:creationId xmlns:a16="http://schemas.microsoft.com/office/drawing/2014/main" id="{08EE983B-5CB5-4610-9548-3DE0C0FFE1C4}"/>
              </a:ext>
            </a:extLst>
          </p:cNvPr>
          <p:cNvSpPr>
            <a:spLocks noGrp="1"/>
          </p:cNvSpPr>
          <p:nvPr>
            <p:ph type="title"/>
          </p:nvPr>
        </p:nvSpPr>
        <p:spPr>
          <a:xfrm>
            <a:off x="628650" y="2074664"/>
            <a:ext cx="7886700" cy="994172"/>
          </a:xfrm>
        </p:spPr>
        <p:txBody>
          <a:bodyPr/>
          <a:lstStyle>
            <a:lvl1pPr algn="ctr">
              <a:defRPr b="1"/>
            </a:lvl1pPr>
          </a:lstStyle>
          <a:p>
            <a:r>
              <a:rPr lang="en-US"/>
              <a:t>Click to edit Master title style</a:t>
            </a:r>
          </a:p>
        </p:txBody>
      </p:sp>
      <p:sp>
        <p:nvSpPr>
          <p:cNvPr id="4" name="Slide Number Placeholder 3">
            <a:extLst>
              <a:ext uri="{FF2B5EF4-FFF2-40B4-BE49-F238E27FC236}">
                <a16:creationId xmlns:a16="http://schemas.microsoft.com/office/drawing/2014/main" id="{5F321148-ED5A-4DA2-8F9D-F3CE735E9309}"/>
              </a:ext>
            </a:extLst>
          </p:cNvPr>
          <p:cNvSpPr>
            <a:spLocks noGrp="1"/>
          </p:cNvSpPr>
          <p:nvPr>
            <p:ph type="sldNum" sz="quarter" idx="11"/>
          </p:nvPr>
        </p:nvSpPr>
        <p:spPr/>
        <p:txBody>
          <a:bodyPr/>
          <a:lstStyle/>
          <a:p>
            <a:fld id="{26A52B71-7D07-4CF5-A8D5-1C4F79F1E808}" type="slidenum">
              <a:rPr lang="en-US" smtClean="0"/>
              <a:t>‹#›</a:t>
            </a:fld>
            <a:endParaRPr lang="en-US"/>
          </a:p>
        </p:txBody>
      </p:sp>
      <p:pic>
        <p:nvPicPr>
          <p:cNvPr id="6" name="Picture 5" descr="A black and blue logo&#10;&#10;Description automatically generated">
            <a:extLst>
              <a:ext uri="{FF2B5EF4-FFF2-40B4-BE49-F238E27FC236}">
                <a16:creationId xmlns:a16="http://schemas.microsoft.com/office/drawing/2014/main" id="{5FC47E9B-2B44-E98A-03CA-C291BE76D30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44433" y="4710071"/>
            <a:ext cx="1416134" cy="340770"/>
          </a:xfrm>
          <a:prstGeom prst="rect">
            <a:avLst/>
          </a:prstGeom>
        </p:spPr>
      </p:pic>
    </p:spTree>
    <p:extLst>
      <p:ext uri="{BB962C8B-B14F-4D97-AF65-F5344CB8AC3E}">
        <p14:creationId xmlns:p14="http://schemas.microsoft.com/office/powerpoint/2010/main" val="60749634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572A3541-CE07-4C3F-8158-1697199FE05F}"/>
              </a:ext>
            </a:extLst>
          </p:cNvPr>
          <p:cNvSpPr/>
          <p:nvPr userDrawn="1"/>
        </p:nvSpPr>
        <p:spPr>
          <a:xfrm>
            <a:off x="0" y="0"/>
            <a:ext cx="3861787" cy="5143500"/>
          </a:xfrm>
          <a:prstGeom prst="rect">
            <a:avLst/>
          </a:prstGeom>
          <a:solidFill>
            <a:srgbClr val="204150"/>
          </a:solidFill>
          <a:ln>
            <a:solidFill>
              <a:srgbClr val="2041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2" name="Title 1">
            <a:extLst>
              <a:ext uri="{FF2B5EF4-FFF2-40B4-BE49-F238E27FC236}">
                <a16:creationId xmlns:a16="http://schemas.microsoft.com/office/drawing/2014/main" id="{B0A73236-2650-4002-BBE6-41B807BD12AA}"/>
              </a:ext>
            </a:extLst>
          </p:cNvPr>
          <p:cNvSpPr>
            <a:spLocks noGrp="1"/>
          </p:cNvSpPr>
          <p:nvPr>
            <p:ph type="title"/>
          </p:nvPr>
        </p:nvSpPr>
        <p:spPr>
          <a:xfrm>
            <a:off x="629841" y="342901"/>
            <a:ext cx="2949178" cy="1144484"/>
          </a:xfrm>
        </p:spPr>
        <p:txBody>
          <a:bodyPr anchor="b"/>
          <a:lstStyle>
            <a:lvl1pPr algn="ctr">
              <a:defRPr sz="2400" b="1"/>
            </a:lvl1pPr>
          </a:lstStyle>
          <a:p>
            <a:r>
              <a:rPr lang="en-US"/>
              <a:t>Click to edit Master title style</a:t>
            </a:r>
          </a:p>
        </p:txBody>
      </p:sp>
      <p:sp>
        <p:nvSpPr>
          <p:cNvPr id="3" name="Content Placeholder 2">
            <a:extLst>
              <a:ext uri="{FF2B5EF4-FFF2-40B4-BE49-F238E27FC236}">
                <a16:creationId xmlns:a16="http://schemas.microsoft.com/office/drawing/2014/main" id="{1C1BE671-D30E-46C1-9CDE-53F14C0F6949}"/>
              </a:ext>
            </a:extLst>
          </p:cNvPr>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1ED7911-7434-4F82-A978-77EFE7561C63}"/>
              </a:ext>
            </a:extLst>
          </p:cNvPr>
          <p:cNvSpPr>
            <a:spLocks noGrp="1"/>
          </p:cNvSpPr>
          <p:nvPr>
            <p:ph type="body" sz="half" idx="2"/>
          </p:nvPr>
        </p:nvSpPr>
        <p:spPr>
          <a:xfrm>
            <a:off x="629841" y="1543050"/>
            <a:ext cx="2949178" cy="2858691"/>
          </a:xfrm>
        </p:spPr>
        <p:txBody>
          <a:bodyPr/>
          <a:lstStyle>
            <a:lvl1pPr marL="0" indent="0">
              <a:buNone/>
              <a:defRPr sz="1200">
                <a:solidFill>
                  <a:schemeClr val="bg1"/>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6" name="Slide Number Placeholder 5">
            <a:extLst>
              <a:ext uri="{FF2B5EF4-FFF2-40B4-BE49-F238E27FC236}">
                <a16:creationId xmlns:a16="http://schemas.microsoft.com/office/drawing/2014/main" id="{FA5BE5F3-D52E-47D1-B04B-CF6D69F05043}"/>
              </a:ext>
            </a:extLst>
          </p:cNvPr>
          <p:cNvSpPr>
            <a:spLocks noGrp="1"/>
          </p:cNvSpPr>
          <p:nvPr>
            <p:ph type="sldNum" sz="quarter" idx="11"/>
          </p:nvPr>
        </p:nvSpPr>
        <p:spPr/>
        <p:txBody>
          <a:bodyPr/>
          <a:lstStyle/>
          <a:p>
            <a:fld id="{26A52B71-7D07-4CF5-A8D5-1C4F79F1E808}" type="slidenum">
              <a:rPr lang="en-US" smtClean="0"/>
              <a:t>‹#›</a:t>
            </a:fld>
            <a:endParaRPr lang="en-US"/>
          </a:p>
        </p:txBody>
      </p:sp>
      <p:pic>
        <p:nvPicPr>
          <p:cNvPr id="5" name="Picture 4" descr="A black and blue logo&#10;&#10;Description automatically generated">
            <a:extLst>
              <a:ext uri="{FF2B5EF4-FFF2-40B4-BE49-F238E27FC236}">
                <a16:creationId xmlns:a16="http://schemas.microsoft.com/office/drawing/2014/main" id="{91A39175-212C-66DF-EC87-6B87096CC2B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119253" y="4710071"/>
            <a:ext cx="1416134" cy="340770"/>
          </a:xfrm>
          <a:prstGeom prst="rect">
            <a:avLst/>
          </a:prstGeom>
        </p:spPr>
      </p:pic>
    </p:spTree>
    <p:extLst>
      <p:ext uri="{BB962C8B-B14F-4D97-AF65-F5344CB8AC3E}">
        <p14:creationId xmlns:p14="http://schemas.microsoft.com/office/powerpoint/2010/main" val="9922305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31158CD0-5CB4-4BDE-B805-18DE49F815DA}"/>
              </a:ext>
            </a:extLst>
          </p:cNvPr>
          <p:cNvSpPr>
            <a:spLocks noGrp="1"/>
          </p:cNvSpPr>
          <p:nvPr>
            <p:ph type="sldNum" sz="quarter" idx="11"/>
          </p:nvPr>
        </p:nvSpPr>
        <p:spPr/>
        <p:txBody>
          <a:bodyPr/>
          <a:lstStyle/>
          <a:p>
            <a:fld id="{26A52B71-7D07-4CF5-A8D5-1C4F79F1E808}" type="slidenum">
              <a:rPr lang="en-US" smtClean="0"/>
              <a:t>‹#›</a:t>
            </a:fld>
            <a:endParaRPr lang="en-US"/>
          </a:p>
        </p:txBody>
      </p:sp>
    </p:spTree>
    <p:extLst>
      <p:ext uri="{BB962C8B-B14F-4D97-AF65-F5344CB8AC3E}">
        <p14:creationId xmlns:p14="http://schemas.microsoft.com/office/powerpoint/2010/main" val="19690776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Title and One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B75A99-D82D-7900-523D-3BBD29F6FC45}"/>
              </a:ext>
            </a:extLst>
          </p:cNvPr>
          <p:cNvSpPr>
            <a:spLocks noGrp="1"/>
          </p:cNvSpPr>
          <p:nvPr>
            <p:ph type="title"/>
          </p:nvPr>
        </p:nvSpPr>
        <p:spPr/>
        <p:txBody>
          <a:bodyPr/>
          <a:lstStyle/>
          <a:p>
            <a:r>
              <a:rPr lang="en-US"/>
              <a:t>Click to edit Master title style</a:t>
            </a:r>
          </a:p>
        </p:txBody>
      </p:sp>
      <p:sp>
        <p:nvSpPr>
          <p:cNvPr id="5" name="Content Placeholder 4">
            <a:extLst>
              <a:ext uri="{FF2B5EF4-FFF2-40B4-BE49-F238E27FC236}">
                <a16:creationId xmlns:a16="http://schemas.microsoft.com/office/drawing/2014/main" id="{CAC63B24-3CEC-F39C-4300-FC9E9A06288E}"/>
              </a:ext>
            </a:extLst>
          </p:cNvPr>
          <p:cNvSpPr>
            <a:spLocks noGrp="1"/>
          </p:cNvSpPr>
          <p:nvPr>
            <p:ph sz="quarter" idx="10"/>
          </p:nvPr>
        </p:nvSpPr>
        <p:spPr>
          <a:xfrm>
            <a:off x="338400" y="1168004"/>
            <a:ext cx="8467200" cy="3429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07878197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6B1D86BD-47B8-4837-B8D6-BDC1AC39FBEE}"/>
              </a:ext>
            </a:extLst>
          </p:cNvPr>
          <p:cNvSpPr>
            <a:spLocks noGrp="1"/>
          </p:cNvSpPr>
          <p:nvPr>
            <p:ph type="body" sz="quarter" idx="10"/>
          </p:nvPr>
        </p:nvSpPr>
        <p:spPr>
          <a:xfrm>
            <a:off x="347472" y="960120"/>
            <a:ext cx="8449056" cy="37033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Footer Placeholder 1">
            <a:extLst>
              <a:ext uri="{FF2B5EF4-FFF2-40B4-BE49-F238E27FC236}">
                <a16:creationId xmlns:a16="http://schemas.microsoft.com/office/drawing/2014/main" id="{52E3DC05-D014-4C4F-AEE7-790F939A15FE}"/>
              </a:ext>
            </a:extLst>
          </p:cNvPr>
          <p:cNvSpPr>
            <a:spLocks noGrp="1"/>
          </p:cNvSpPr>
          <p:nvPr>
            <p:ph type="ftr" sz="quarter" idx="11"/>
          </p:nvPr>
        </p:nvSpPr>
        <p:spPr/>
        <p:txBody>
          <a:bodyPr/>
          <a:lstStyle/>
          <a:p>
            <a:r>
              <a:rPr lang="en-US"/>
              <a:t>Footer</a:t>
            </a:r>
          </a:p>
        </p:txBody>
      </p:sp>
      <p:sp>
        <p:nvSpPr>
          <p:cNvPr id="3" name="Title 2">
            <a:extLst>
              <a:ext uri="{FF2B5EF4-FFF2-40B4-BE49-F238E27FC236}">
                <a16:creationId xmlns:a16="http://schemas.microsoft.com/office/drawing/2014/main" id="{CD9EE379-5827-5947-9240-65380196DD9B}"/>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86146625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Two Figure">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A8E1340F-B98C-DC44-AA86-CCD0A744D530}"/>
              </a:ext>
            </a:extLst>
          </p:cNvPr>
          <p:cNvSpPr>
            <a:spLocks noGrp="1"/>
          </p:cNvSpPr>
          <p:nvPr>
            <p:ph type="ftr" sz="quarter" idx="21"/>
          </p:nvPr>
        </p:nvSpPr>
        <p:spPr/>
        <p:txBody>
          <a:bodyPr/>
          <a:lstStyle/>
          <a:p>
            <a:r>
              <a:rPr lang="en-US"/>
              <a:t>Footer</a:t>
            </a:r>
          </a:p>
        </p:txBody>
      </p:sp>
      <p:sp>
        <p:nvSpPr>
          <p:cNvPr id="13" name="Text Placeholder 14">
            <a:extLst>
              <a:ext uri="{FF2B5EF4-FFF2-40B4-BE49-F238E27FC236}">
                <a16:creationId xmlns:a16="http://schemas.microsoft.com/office/drawing/2014/main" id="{B6646843-EF67-C242-BEBC-DEBE262D371E}"/>
              </a:ext>
            </a:extLst>
          </p:cNvPr>
          <p:cNvSpPr>
            <a:spLocks noGrp="1"/>
          </p:cNvSpPr>
          <p:nvPr>
            <p:ph type="body" sz="quarter" idx="20"/>
          </p:nvPr>
        </p:nvSpPr>
        <p:spPr>
          <a:xfrm>
            <a:off x="4750308" y="960120"/>
            <a:ext cx="4046220" cy="274320"/>
          </a:xfrm>
        </p:spPr>
        <p:txBody>
          <a:bodyPr anchor="ctr" anchorCtr="0"/>
          <a:lstStyle>
            <a:lvl1pPr marL="0" indent="0">
              <a:buNone/>
              <a:defRPr/>
            </a:lvl1pPr>
          </a:lstStyle>
          <a:p>
            <a:pPr lvl="0"/>
            <a:r>
              <a:rPr lang="en-US"/>
              <a:t>Click to edit Master text styles</a:t>
            </a:r>
          </a:p>
        </p:txBody>
      </p:sp>
      <p:sp>
        <p:nvSpPr>
          <p:cNvPr id="8" name="Content Placeholder 2">
            <a:extLst>
              <a:ext uri="{FF2B5EF4-FFF2-40B4-BE49-F238E27FC236}">
                <a16:creationId xmlns:a16="http://schemas.microsoft.com/office/drawing/2014/main" id="{1F47D24C-CD42-E54B-903B-6AAE1BD17CF6}"/>
              </a:ext>
            </a:extLst>
          </p:cNvPr>
          <p:cNvSpPr>
            <a:spLocks noGrp="1"/>
          </p:cNvSpPr>
          <p:nvPr>
            <p:ph idx="23" hasCustomPrompt="1"/>
          </p:nvPr>
        </p:nvSpPr>
        <p:spPr>
          <a:xfrm>
            <a:off x="4750308" y="1234440"/>
            <a:ext cx="4046220" cy="3429000"/>
          </a:xfrm>
          <a:ln>
            <a:noFill/>
          </a:ln>
        </p:spPr>
        <p:txBody>
          <a:bodyPr/>
          <a:lstStyle>
            <a:lvl1pPr marL="0" indent="0" fontAlgn="ctr">
              <a:lnSpc>
                <a:spcPct val="100000"/>
              </a:lnSpc>
              <a:spcBef>
                <a:spcPts val="450"/>
              </a:spcBef>
              <a:spcAft>
                <a:spcPts val="450"/>
              </a:spcAft>
              <a:buClr>
                <a:srgbClr val="E85F31"/>
              </a:buClr>
              <a:buSzPct val="150000"/>
              <a:buFont typeface="Arial" panose="020B0604020202020204" pitchFamily="34" charset="0"/>
              <a:buNone/>
              <a:defRPr sz="1350" b="0">
                <a:solidFill>
                  <a:schemeClr val="tx1"/>
                </a:solidFill>
              </a:defRPr>
            </a:lvl1pPr>
            <a:lvl2pPr marL="342900" indent="0">
              <a:lnSpc>
                <a:spcPct val="100000"/>
              </a:lnSpc>
              <a:spcBef>
                <a:spcPts val="450"/>
              </a:spcBef>
              <a:spcAft>
                <a:spcPts val="450"/>
              </a:spcAft>
              <a:buClr>
                <a:srgbClr val="E85F31"/>
              </a:buClr>
              <a:buSzPct val="125000"/>
              <a:buFont typeface="Arial" pitchFamily="34" charset="0"/>
              <a:buNone/>
              <a:defRPr sz="1200" baseline="0">
                <a:solidFill>
                  <a:srgbClr val="034E6E"/>
                </a:solidFill>
              </a:defRPr>
            </a:lvl2pPr>
            <a:lvl3pPr marL="685800" indent="0">
              <a:lnSpc>
                <a:spcPct val="100000"/>
              </a:lnSpc>
              <a:spcBef>
                <a:spcPts val="450"/>
              </a:spcBef>
              <a:spcAft>
                <a:spcPts val="450"/>
              </a:spcAft>
              <a:buClr>
                <a:srgbClr val="E85F31"/>
              </a:buClr>
              <a:buFont typeface="Courier New" panose="02070309020205020404" pitchFamily="49" charset="0"/>
              <a:buNone/>
              <a:defRPr sz="1200" baseline="0">
                <a:solidFill>
                  <a:schemeClr val="tx1"/>
                </a:solidFill>
              </a:defRPr>
            </a:lvl3pPr>
            <a:lvl4pPr marL="342900" indent="-137160">
              <a:lnSpc>
                <a:spcPct val="150000"/>
              </a:lnSpc>
              <a:spcBef>
                <a:spcPts val="0"/>
              </a:spcBef>
              <a:spcAft>
                <a:spcPts val="150"/>
              </a:spcAft>
              <a:buClr>
                <a:srgbClr val="E85F31"/>
              </a:buClr>
              <a:buFont typeface="Arial" pitchFamily="34" charset="0"/>
              <a:buChar char="•"/>
              <a:defRPr sz="1200" baseline="0">
                <a:solidFill>
                  <a:srgbClr val="034E6E"/>
                </a:solidFill>
              </a:defRPr>
            </a:lvl4pPr>
            <a:lvl5pPr marL="342900" indent="-137160">
              <a:lnSpc>
                <a:spcPct val="150000"/>
              </a:lnSpc>
              <a:spcBef>
                <a:spcPts val="0"/>
              </a:spcBef>
              <a:spcAft>
                <a:spcPts val="150"/>
              </a:spcAft>
              <a:buClr>
                <a:srgbClr val="E85F31"/>
              </a:buClr>
              <a:buFont typeface="Arial" pitchFamily="34" charset="0"/>
              <a:buChar char="•"/>
              <a:defRPr sz="1200" baseline="0">
                <a:solidFill>
                  <a:srgbClr val="034E6E"/>
                </a:solidFill>
              </a:defRPr>
            </a:lvl5pPr>
          </a:lstStyle>
          <a:p>
            <a:pPr lvl="0"/>
            <a:r>
              <a:rPr lang="en-US"/>
              <a:t>Figure</a:t>
            </a:r>
          </a:p>
          <a:p>
            <a:pPr lvl="2"/>
            <a:endParaRPr lang="en-US"/>
          </a:p>
        </p:txBody>
      </p:sp>
      <p:sp>
        <p:nvSpPr>
          <p:cNvPr id="9" name="Text Placeholder 14">
            <a:extLst>
              <a:ext uri="{FF2B5EF4-FFF2-40B4-BE49-F238E27FC236}">
                <a16:creationId xmlns:a16="http://schemas.microsoft.com/office/drawing/2014/main" id="{7699A9C7-A27A-064A-AA0E-7B60EC928703}"/>
              </a:ext>
            </a:extLst>
          </p:cNvPr>
          <p:cNvSpPr>
            <a:spLocks noGrp="1"/>
          </p:cNvSpPr>
          <p:nvPr>
            <p:ph type="body" sz="quarter" idx="24"/>
          </p:nvPr>
        </p:nvSpPr>
        <p:spPr>
          <a:xfrm>
            <a:off x="347473" y="960120"/>
            <a:ext cx="4046220" cy="274320"/>
          </a:xfrm>
        </p:spPr>
        <p:txBody>
          <a:bodyPr anchor="ctr" anchorCtr="0"/>
          <a:lstStyle>
            <a:lvl1pPr marL="0" indent="0">
              <a:buNone/>
              <a:defRPr/>
            </a:lvl1pPr>
          </a:lstStyle>
          <a:p>
            <a:pPr lvl="0"/>
            <a:r>
              <a:rPr lang="en-US"/>
              <a:t>Click to edit Master text styles</a:t>
            </a:r>
          </a:p>
        </p:txBody>
      </p:sp>
      <p:sp>
        <p:nvSpPr>
          <p:cNvPr id="10" name="Content Placeholder 2">
            <a:extLst>
              <a:ext uri="{FF2B5EF4-FFF2-40B4-BE49-F238E27FC236}">
                <a16:creationId xmlns:a16="http://schemas.microsoft.com/office/drawing/2014/main" id="{63E39E9A-0E95-9243-817A-53764FB1924B}"/>
              </a:ext>
            </a:extLst>
          </p:cNvPr>
          <p:cNvSpPr>
            <a:spLocks noGrp="1"/>
          </p:cNvSpPr>
          <p:nvPr>
            <p:ph idx="25" hasCustomPrompt="1"/>
          </p:nvPr>
        </p:nvSpPr>
        <p:spPr>
          <a:xfrm>
            <a:off x="347473" y="1234440"/>
            <a:ext cx="4046220" cy="3429000"/>
          </a:xfrm>
          <a:ln>
            <a:noFill/>
          </a:ln>
        </p:spPr>
        <p:txBody>
          <a:bodyPr/>
          <a:lstStyle>
            <a:lvl1pPr marL="0" indent="0" fontAlgn="ctr">
              <a:lnSpc>
                <a:spcPct val="100000"/>
              </a:lnSpc>
              <a:spcBef>
                <a:spcPts val="450"/>
              </a:spcBef>
              <a:spcAft>
                <a:spcPts val="450"/>
              </a:spcAft>
              <a:buClr>
                <a:srgbClr val="E85F31"/>
              </a:buClr>
              <a:buSzPct val="150000"/>
              <a:buFont typeface="Arial" panose="020B0604020202020204" pitchFamily="34" charset="0"/>
              <a:buNone/>
              <a:defRPr sz="1350" b="0">
                <a:solidFill>
                  <a:schemeClr val="tx1"/>
                </a:solidFill>
              </a:defRPr>
            </a:lvl1pPr>
            <a:lvl2pPr marL="342900" indent="0">
              <a:lnSpc>
                <a:spcPct val="100000"/>
              </a:lnSpc>
              <a:spcBef>
                <a:spcPts val="450"/>
              </a:spcBef>
              <a:spcAft>
                <a:spcPts val="450"/>
              </a:spcAft>
              <a:buClr>
                <a:srgbClr val="E85F31"/>
              </a:buClr>
              <a:buSzPct val="125000"/>
              <a:buFont typeface="Arial" pitchFamily="34" charset="0"/>
              <a:buNone/>
              <a:defRPr sz="1200" baseline="0">
                <a:solidFill>
                  <a:srgbClr val="034E6E"/>
                </a:solidFill>
              </a:defRPr>
            </a:lvl2pPr>
            <a:lvl3pPr marL="685800" indent="0">
              <a:lnSpc>
                <a:spcPct val="100000"/>
              </a:lnSpc>
              <a:spcBef>
                <a:spcPts val="450"/>
              </a:spcBef>
              <a:spcAft>
                <a:spcPts val="450"/>
              </a:spcAft>
              <a:buClr>
                <a:srgbClr val="E85F31"/>
              </a:buClr>
              <a:buFont typeface="Courier New" panose="02070309020205020404" pitchFamily="49" charset="0"/>
              <a:buNone/>
              <a:defRPr sz="1200" baseline="0">
                <a:solidFill>
                  <a:schemeClr val="tx1"/>
                </a:solidFill>
              </a:defRPr>
            </a:lvl3pPr>
            <a:lvl4pPr marL="342900" indent="-137160">
              <a:lnSpc>
                <a:spcPct val="150000"/>
              </a:lnSpc>
              <a:spcBef>
                <a:spcPts val="0"/>
              </a:spcBef>
              <a:spcAft>
                <a:spcPts val="150"/>
              </a:spcAft>
              <a:buClr>
                <a:srgbClr val="E85F31"/>
              </a:buClr>
              <a:buFont typeface="Arial" pitchFamily="34" charset="0"/>
              <a:buChar char="•"/>
              <a:defRPr sz="1200" baseline="0">
                <a:solidFill>
                  <a:srgbClr val="034E6E"/>
                </a:solidFill>
              </a:defRPr>
            </a:lvl4pPr>
            <a:lvl5pPr marL="342900" indent="-137160">
              <a:lnSpc>
                <a:spcPct val="150000"/>
              </a:lnSpc>
              <a:spcBef>
                <a:spcPts val="0"/>
              </a:spcBef>
              <a:spcAft>
                <a:spcPts val="150"/>
              </a:spcAft>
              <a:buClr>
                <a:srgbClr val="E85F31"/>
              </a:buClr>
              <a:buFont typeface="Arial" pitchFamily="34" charset="0"/>
              <a:buChar char="•"/>
              <a:defRPr sz="1200" baseline="0">
                <a:solidFill>
                  <a:srgbClr val="034E6E"/>
                </a:solidFill>
              </a:defRPr>
            </a:lvl5pPr>
          </a:lstStyle>
          <a:p>
            <a:pPr lvl="0"/>
            <a:r>
              <a:rPr lang="en-US"/>
              <a:t>Figure</a:t>
            </a:r>
          </a:p>
          <a:p>
            <a:pPr lvl="2"/>
            <a:endParaRPr lang="en-US"/>
          </a:p>
        </p:txBody>
      </p:sp>
      <p:sp>
        <p:nvSpPr>
          <p:cNvPr id="4" name="Title 3">
            <a:extLst>
              <a:ext uri="{FF2B5EF4-FFF2-40B4-BE49-F238E27FC236}">
                <a16:creationId xmlns:a16="http://schemas.microsoft.com/office/drawing/2014/main" id="{D0617A42-2E74-EB45-B992-22145B4E6E69}"/>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67553896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Right Figu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2AB773-3713-4717-81D7-D09FED67B938}"/>
              </a:ext>
            </a:extLst>
          </p:cNvPr>
          <p:cNvSpPr>
            <a:spLocks noGrp="1"/>
          </p:cNvSpPr>
          <p:nvPr>
            <p:ph type="title"/>
          </p:nvPr>
        </p:nvSpPr>
        <p:spPr/>
        <p:txBody>
          <a:bodyPr/>
          <a:lstStyle/>
          <a:p>
            <a:r>
              <a:rPr lang="en-US"/>
              <a:t>Click to edit Master title style</a:t>
            </a:r>
          </a:p>
        </p:txBody>
      </p:sp>
      <p:sp>
        <p:nvSpPr>
          <p:cNvPr id="14" name="Text Placeholder 13">
            <a:extLst>
              <a:ext uri="{FF2B5EF4-FFF2-40B4-BE49-F238E27FC236}">
                <a16:creationId xmlns:a16="http://schemas.microsoft.com/office/drawing/2014/main" id="{2A97F2C3-4BD4-42E6-A970-0A1071F0656E}"/>
              </a:ext>
            </a:extLst>
          </p:cNvPr>
          <p:cNvSpPr>
            <a:spLocks noGrp="1"/>
          </p:cNvSpPr>
          <p:nvPr>
            <p:ph type="body" sz="quarter" idx="10"/>
          </p:nvPr>
        </p:nvSpPr>
        <p:spPr>
          <a:xfrm>
            <a:off x="347472" y="960120"/>
            <a:ext cx="4046220" cy="3703320"/>
          </a:xfrm>
        </p:spPr>
        <p:txBody>
          <a:bodyPr/>
          <a:lstStyle/>
          <a:p>
            <a:pPr lvl="0"/>
            <a:r>
              <a:rPr lang="en-US"/>
              <a:t>Click to edit Master text styles</a:t>
            </a:r>
          </a:p>
          <a:p>
            <a:pPr lvl="1"/>
            <a:r>
              <a:rPr lang="en-US"/>
              <a:t>Second level</a:t>
            </a:r>
          </a:p>
          <a:p>
            <a:pPr lvl="2"/>
            <a:r>
              <a:rPr lang="en-US"/>
              <a:t>Third level</a:t>
            </a:r>
          </a:p>
        </p:txBody>
      </p:sp>
      <p:sp>
        <p:nvSpPr>
          <p:cNvPr id="5" name="Content Placeholder 2">
            <a:extLst>
              <a:ext uri="{FF2B5EF4-FFF2-40B4-BE49-F238E27FC236}">
                <a16:creationId xmlns:a16="http://schemas.microsoft.com/office/drawing/2014/main" id="{FFDCF9C1-FC76-4021-A1FE-48464A5377D0}"/>
              </a:ext>
            </a:extLst>
          </p:cNvPr>
          <p:cNvSpPr>
            <a:spLocks noGrp="1"/>
          </p:cNvSpPr>
          <p:nvPr>
            <p:ph idx="12" hasCustomPrompt="1"/>
          </p:nvPr>
        </p:nvSpPr>
        <p:spPr>
          <a:xfrm>
            <a:off x="4750308" y="1234440"/>
            <a:ext cx="4046220" cy="3429000"/>
          </a:xfrm>
          <a:ln>
            <a:noFill/>
          </a:ln>
        </p:spPr>
        <p:txBody>
          <a:bodyPr/>
          <a:lstStyle>
            <a:lvl1pPr marL="0" indent="0" fontAlgn="ctr">
              <a:lnSpc>
                <a:spcPct val="100000"/>
              </a:lnSpc>
              <a:spcBef>
                <a:spcPts val="450"/>
              </a:spcBef>
              <a:spcAft>
                <a:spcPts val="450"/>
              </a:spcAft>
              <a:buClr>
                <a:srgbClr val="E85F31"/>
              </a:buClr>
              <a:buSzPct val="150000"/>
              <a:buFont typeface="Arial" panose="020B0604020202020204" pitchFamily="34" charset="0"/>
              <a:buNone/>
              <a:defRPr sz="1350" b="0">
                <a:solidFill>
                  <a:schemeClr val="tx1"/>
                </a:solidFill>
              </a:defRPr>
            </a:lvl1pPr>
            <a:lvl2pPr marL="342900" indent="0">
              <a:lnSpc>
                <a:spcPct val="100000"/>
              </a:lnSpc>
              <a:spcBef>
                <a:spcPts val="450"/>
              </a:spcBef>
              <a:spcAft>
                <a:spcPts val="450"/>
              </a:spcAft>
              <a:buClr>
                <a:srgbClr val="E85F31"/>
              </a:buClr>
              <a:buSzPct val="125000"/>
              <a:buFont typeface="Arial" pitchFamily="34" charset="0"/>
              <a:buNone/>
              <a:defRPr sz="1200" baseline="0">
                <a:solidFill>
                  <a:srgbClr val="034E6E"/>
                </a:solidFill>
              </a:defRPr>
            </a:lvl2pPr>
            <a:lvl3pPr marL="685800" indent="0">
              <a:lnSpc>
                <a:spcPct val="100000"/>
              </a:lnSpc>
              <a:spcBef>
                <a:spcPts val="450"/>
              </a:spcBef>
              <a:spcAft>
                <a:spcPts val="450"/>
              </a:spcAft>
              <a:buClr>
                <a:srgbClr val="E85F31"/>
              </a:buClr>
              <a:buFont typeface="Courier New" panose="02070309020205020404" pitchFamily="49" charset="0"/>
              <a:buNone/>
              <a:defRPr sz="1200" baseline="0">
                <a:solidFill>
                  <a:schemeClr val="tx1"/>
                </a:solidFill>
              </a:defRPr>
            </a:lvl3pPr>
            <a:lvl4pPr marL="342900" indent="-137160">
              <a:lnSpc>
                <a:spcPct val="150000"/>
              </a:lnSpc>
              <a:spcBef>
                <a:spcPts val="0"/>
              </a:spcBef>
              <a:spcAft>
                <a:spcPts val="150"/>
              </a:spcAft>
              <a:buClr>
                <a:srgbClr val="E85F31"/>
              </a:buClr>
              <a:buFont typeface="Arial" pitchFamily="34" charset="0"/>
              <a:buChar char="•"/>
              <a:defRPr sz="1200" baseline="0">
                <a:solidFill>
                  <a:srgbClr val="034E6E"/>
                </a:solidFill>
              </a:defRPr>
            </a:lvl4pPr>
            <a:lvl5pPr marL="342900" indent="-137160">
              <a:lnSpc>
                <a:spcPct val="150000"/>
              </a:lnSpc>
              <a:spcBef>
                <a:spcPts val="0"/>
              </a:spcBef>
              <a:spcAft>
                <a:spcPts val="150"/>
              </a:spcAft>
              <a:buClr>
                <a:srgbClr val="E85F31"/>
              </a:buClr>
              <a:buFont typeface="Arial" pitchFamily="34" charset="0"/>
              <a:buChar char="•"/>
              <a:defRPr sz="1200" baseline="0">
                <a:solidFill>
                  <a:srgbClr val="034E6E"/>
                </a:solidFill>
              </a:defRPr>
            </a:lvl5pPr>
          </a:lstStyle>
          <a:p>
            <a:pPr lvl="0"/>
            <a:r>
              <a:rPr lang="en-US"/>
              <a:t>Figure</a:t>
            </a:r>
          </a:p>
          <a:p>
            <a:pPr lvl="2"/>
            <a:endParaRPr lang="en-US"/>
          </a:p>
        </p:txBody>
      </p:sp>
      <p:sp>
        <p:nvSpPr>
          <p:cNvPr id="3" name="Footer Placeholder 2">
            <a:extLst>
              <a:ext uri="{FF2B5EF4-FFF2-40B4-BE49-F238E27FC236}">
                <a16:creationId xmlns:a16="http://schemas.microsoft.com/office/drawing/2014/main" id="{53D69536-510E-A747-A057-9C62142EC20D}"/>
              </a:ext>
            </a:extLst>
          </p:cNvPr>
          <p:cNvSpPr>
            <a:spLocks noGrp="1"/>
          </p:cNvSpPr>
          <p:nvPr>
            <p:ph type="ftr" sz="quarter" idx="19"/>
          </p:nvPr>
        </p:nvSpPr>
        <p:spPr/>
        <p:txBody>
          <a:bodyPr/>
          <a:lstStyle/>
          <a:p>
            <a:r>
              <a:rPr lang="en-US"/>
              <a:t>Footer</a:t>
            </a:r>
          </a:p>
        </p:txBody>
      </p:sp>
      <p:sp>
        <p:nvSpPr>
          <p:cNvPr id="9" name="Text Placeholder 14">
            <a:extLst>
              <a:ext uri="{FF2B5EF4-FFF2-40B4-BE49-F238E27FC236}">
                <a16:creationId xmlns:a16="http://schemas.microsoft.com/office/drawing/2014/main" id="{F4C2C9D2-4274-1840-8A46-43DA37979A33}"/>
              </a:ext>
            </a:extLst>
          </p:cNvPr>
          <p:cNvSpPr>
            <a:spLocks noGrp="1"/>
          </p:cNvSpPr>
          <p:nvPr>
            <p:ph type="body" sz="quarter" idx="20"/>
          </p:nvPr>
        </p:nvSpPr>
        <p:spPr>
          <a:xfrm>
            <a:off x="4750308" y="960120"/>
            <a:ext cx="4046220" cy="274320"/>
          </a:xfrm>
        </p:spPr>
        <p:txBody>
          <a:bodyPr anchor="ctr" anchorCtr="0"/>
          <a:lstStyle>
            <a:lvl1pPr marL="0" indent="0">
              <a:buNone/>
              <a:defRPr/>
            </a:lvl1pPr>
          </a:lstStyle>
          <a:p>
            <a:pPr lvl="0"/>
            <a:r>
              <a:rPr lang="en-US"/>
              <a:t>Click to edit Master text styles</a:t>
            </a:r>
          </a:p>
        </p:txBody>
      </p:sp>
    </p:spTree>
    <p:extLst>
      <p:ext uri="{BB962C8B-B14F-4D97-AF65-F5344CB8AC3E}">
        <p14:creationId xmlns:p14="http://schemas.microsoft.com/office/powerpoint/2010/main" val="3979833107"/>
      </p:ext>
    </p:extLst>
  </p:cSld>
  <p:clrMapOvr>
    <a:masterClrMapping/>
  </p:clrMapOvr>
  <p:extLst>
    <p:ext uri="{DCECCB84-F9BA-43D5-87BE-67443E8EF086}">
      <p15:sldGuideLst xmlns:p15="http://schemas.microsoft.com/office/powerpoint/2012/main">
        <p15:guide id="1" pos="3840">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5_Custom Layout">
  <p:cSld name="5_Custom Layout">
    <p:spTree>
      <p:nvGrpSpPr>
        <p:cNvPr id="1" name="Shape 11"/>
        <p:cNvGrpSpPr/>
        <p:nvPr/>
      </p:nvGrpSpPr>
      <p:grpSpPr>
        <a:xfrm>
          <a:off x="0" y="0"/>
          <a:ext cx="0" cy="0"/>
          <a:chOff x="0" y="0"/>
          <a:chExt cx="0" cy="0"/>
        </a:xfrm>
      </p:grpSpPr>
      <p:sp>
        <p:nvSpPr>
          <p:cNvPr id="12" name="Google Shape;12;p2"/>
          <p:cNvSpPr/>
          <p:nvPr/>
        </p:nvSpPr>
        <p:spPr>
          <a:xfrm>
            <a:off x="-3571" y="4320778"/>
            <a:ext cx="8961900" cy="555900"/>
          </a:xfrm>
          <a:prstGeom prst="rect">
            <a:avLst/>
          </a:prstGeom>
          <a:solidFill>
            <a:schemeClr val="accent4"/>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13" name="Google Shape;13;p2"/>
          <p:cNvSpPr/>
          <p:nvPr/>
        </p:nvSpPr>
        <p:spPr>
          <a:xfrm>
            <a:off x="334566" y="211931"/>
            <a:ext cx="8475000" cy="647700"/>
          </a:xfrm>
          <a:prstGeom prst="rect">
            <a:avLst/>
          </a:prstGeom>
          <a:solidFill>
            <a:schemeClr val="lt1"/>
          </a:solidFill>
          <a:ln w="12700" cap="flat" cmpd="sng">
            <a:solidFill>
              <a:srgbClr val="DEDEDE"/>
            </a:solidFill>
            <a:prstDash val="solid"/>
            <a:miter lim="800000"/>
            <a:headEnd type="none" w="sm" len="sm"/>
            <a:tailEnd type="none" w="sm" len="sm"/>
          </a:ln>
          <a:effectLst>
            <a:outerShdw blurRad="50800" dist="38100" dir="2700000" algn="tl" rotWithShape="0">
              <a:srgbClr val="C5C2C2">
                <a:alpha val="47060"/>
              </a:srgbClr>
            </a:outerShdw>
          </a:effectLst>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Calibri"/>
              <a:ea typeface="Calibri"/>
              <a:cs typeface="Calibri"/>
              <a:sym typeface="Calibri"/>
            </a:endParaRPr>
          </a:p>
        </p:txBody>
      </p:sp>
      <p:sp>
        <p:nvSpPr>
          <p:cNvPr id="14" name="Google Shape;14;p2"/>
          <p:cNvSpPr txBox="1">
            <a:spLocks noGrp="1"/>
          </p:cNvSpPr>
          <p:nvPr>
            <p:ph type="ftr" idx="11"/>
          </p:nvPr>
        </p:nvSpPr>
        <p:spPr>
          <a:xfrm>
            <a:off x="57150" y="4914900"/>
            <a:ext cx="3086100" cy="273900"/>
          </a:xfrm>
          <a:prstGeom prst="rect">
            <a:avLst/>
          </a:prstGeom>
          <a:noFill/>
          <a:ln>
            <a:noFill/>
          </a:ln>
        </p:spPr>
        <p:txBody>
          <a:bodyPr spcFirstLastPara="1" wrap="square" lIns="68575" tIns="34275" rIns="68575" bIns="34275" anchor="t" anchorCtr="0">
            <a:noAutofit/>
          </a:bodyPr>
          <a:lstStyle>
            <a:lvl1pPr lvl="0" algn="l">
              <a:lnSpc>
                <a:spcPct val="100000"/>
              </a:lnSpc>
              <a:spcBef>
                <a:spcPts val="0"/>
              </a:spcBef>
              <a:spcAft>
                <a:spcPts val="0"/>
              </a:spcAft>
              <a:buSzPts val="1100"/>
              <a:buNone/>
              <a:defRPr sz="900">
                <a:solidFill>
                  <a:srgbClr val="A5A5A5"/>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5" name="Google Shape;15;p2"/>
          <p:cNvSpPr txBox="1">
            <a:spLocks noGrp="1"/>
          </p:cNvSpPr>
          <p:nvPr>
            <p:ph type="sldNum" idx="12"/>
          </p:nvPr>
        </p:nvSpPr>
        <p:spPr>
          <a:xfrm>
            <a:off x="7029450" y="4941094"/>
            <a:ext cx="2057400" cy="273900"/>
          </a:xfrm>
          <a:prstGeom prst="rect">
            <a:avLst/>
          </a:prstGeom>
          <a:noFill/>
          <a:ln>
            <a:noFill/>
          </a:ln>
        </p:spPr>
        <p:txBody>
          <a:bodyPr spcFirstLastPara="1" wrap="square" lIns="68575" tIns="34275" rIns="68575" bIns="34275" anchor="t"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A5A5A5"/>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A5A5A5"/>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A5A5A5"/>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A5A5A5"/>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A5A5A5"/>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A5A5A5"/>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A5A5A5"/>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A5A5A5"/>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A5A5A5"/>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
        <p:nvSpPr>
          <p:cNvPr id="16" name="Google Shape;16;p2"/>
          <p:cNvSpPr/>
          <p:nvPr/>
        </p:nvSpPr>
        <p:spPr>
          <a:xfrm>
            <a:off x="307181" y="1014413"/>
            <a:ext cx="8529900" cy="3693300"/>
          </a:xfrm>
          <a:prstGeom prst="rect">
            <a:avLst/>
          </a:prstGeom>
          <a:solidFill>
            <a:schemeClr val="lt1"/>
          </a:solidFill>
          <a:ln>
            <a:noFill/>
          </a:ln>
          <a:effectLst>
            <a:outerShdw blurRad="139700" dist="127000" dir="5400000" algn="t" rotWithShape="0">
              <a:srgbClr val="000000">
                <a:alpha val="12549"/>
              </a:srgbClr>
            </a:outerShdw>
          </a:effectLst>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17" name="Google Shape;17;p2"/>
          <p:cNvSpPr txBox="1">
            <a:spLocks noGrp="1"/>
          </p:cNvSpPr>
          <p:nvPr>
            <p:ph type="body" idx="1"/>
          </p:nvPr>
        </p:nvSpPr>
        <p:spPr>
          <a:xfrm>
            <a:off x="628649" y="1200150"/>
            <a:ext cx="8017800" cy="33147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8" name="Google Shape;18;p2"/>
          <p:cNvSpPr/>
          <p:nvPr/>
        </p:nvSpPr>
        <p:spPr>
          <a:xfrm>
            <a:off x="292893" y="266105"/>
            <a:ext cx="109500" cy="555900"/>
          </a:xfrm>
          <a:prstGeom prst="rect">
            <a:avLst/>
          </a:prstGeom>
          <a:solidFill>
            <a:schemeClr val="accent4"/>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19" name="Google Shape;19;p2"/>
          <p:cNvSpPr/>
          <p:nvPr/>
        </p:nvSpPr>
        <p:spPr>
          <a:xfrm>
            <a:off x="9036843" y="4320777"/>
            <a:ext cx="109500" cy="555900"/>
          </a:xfrm>
          <a:prstGeom prst="rect">
            <a:avLst/>
          </a:prstGeom>
          <a:solidFill>
            <a:schemeClr val="accent4"/>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20" name="Google Shape;20;p2"/>
          <p:cNvSpPr txBox="1">
            <a:spLocks noGrp="1"/>
          </p:cNvSpPr>
          <p:nvPr>
            <p:ph type="title"/>
          </p:nvPr>
        </p:nvSpPr>
        <p:spPr>
          <a:xfrm>
            <a:off x="628649" y="211932"/>
            <a:ext cx="8017800" cy="647700"/>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3300"/>
              <a:buFont typeface="Calibri"/>
              <a:buNone/>
              <a:defRPr>
                <a:latin typeface="Calibri"/>
                <a:ea typeface="Calibri"/>
                <a:cs typeface="Calibri"/>
                <a:sym typeface="Calibri"/>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21" name="Google Shape;21;p2"/>
          <p:cNvSpPr txBox="1">
            <a:spLocks noGrp="1"/>
          </p:cNvSpPr>
          <p:nvPr>
            <p:ph type="dt" idx="10"/>
          </p:nvPr>
        </p:nvSpPr>
        <p:spPr>
          <a:xfrm>
            <a:off x="4057650" y="4923065"/>
            <a:ext cx="2057400" cy="273900"/>
          </a:xfrm>
          <a:prstGeom prst="rect">
            <a:avLst/>
          </a:prstGeom>
          <a:noFill/>
          <a:ln>
            <a:noFill/>
          </a:ln>
        </p:spPr>
        <p:txBody>
          <a:bodyPr spcFirstLastPara="1" wrap="square" lIns="68575" tIns="34275" rIns="68575" bIns="34275" anchor="t" anchorCtr="0">
            <a:noAutofit/>
          </a:bodyPr>
          <a:lstStyle>
            <a:lvl1pPr lvl="0" algn="ctr">
              <a:lnSpc>
                <a:spcPct val="100000"/>
              </a:lnSpc>
              <a:spcBef>
                <a:spcPts val="0"/>
              </a:spcBef>
              <a:spcAft>
                <a:spcPts val="0"/>
              </a:spcAft>
              <a:buSzPts val="1100"/>
              <a:buNone/>
              <a:defRPr sz="900">
                <a:solidFill>
                  <a:srgbClr val="A5A5A5"/>
                </a:solidFill>
                <a:latin typeface="Calibri"/>
                <a:ea typeface="Calibri"/>
                <a:cs typeface="Calibri"/>
                <a:sym typeface="Calibri"/>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Tree>
    <p:extLst>
      <p:ext uri="{BB962C8B-B14F-4D97-AF65-F5344CB8AC3E}">
        <p14:creationId xmlns:p14="http://schemas.microsoft.com/office/powerpoint/2010/main" val="171324032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5_Custom Layout 1">
  <p:cSld name="5_Custom Layout 1">
    <p:spTree>
      <p:nvGrpSpPr>
        <p:cNvPr id="1" name="Shape 22"/>
        <p:cNvGrpSpPr/>
        <p:nvPr/>
      </p:nvGrpSpPr>
      <p:grpSpPr>
        <a:xfrm>
          <a:off x="0" y="0"/>
          <a:ext cx="0" cy="0"/>
          <a:chOff x="0" y="0"/>
          <a:chExt cx="0" cy="0"/>
        </a:xfrm>
      </p:grpSpPr>
      <p:sp>
        <p:nvSpPr>
          <p:cNvPr id="23" name="Google Shape;23;p3"/>
          <p:cNvSpPr/>
          <p:nvPr/>
        </p:nvSpPr>
        <p:spPr>
          <a:xfrm>
            <a:off x="334566" y="211931"/>
            <a:ext cx="8475000" cy="647700"/>
          </a:xfrm>
          <a:prstGeom prst="rect">
            <a:avLst/>
          </a:prstGeom>
          <a:solidFill>
            <a:schemeClr val="lt1"/>
          </a:solidFill>
          <a:ln w="12700" cap="flat" cmpd="sng">
            <a:solidFill>
              <a:srgbClr val="DEDEDE"/>
            </a:solidFill>
            <a:prstDash val="solid"/>
            <a:miter lim="800000"/>
            <a:headEnd type="none" w="sm" len="sm"/>
            <a:tailEnd type="none" w="sm" len="sm"/>
          </a:ln>
          <a:effectLst>
            <a:outerShdw blurRad="50800" dist="38100" dir="2700000" algn="tl" rotWithShape="0">
              <a:srgbClr val="C5C2C2">
                <a:alpha val="47060"/>
              </a:srgbClr>
            </a:outerShdw>
          </a:effectLst>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Calibri"/>
              <a:ea typeface="Calibri"/>
              <a:cs typeface="Calibri"/>
              <a:sym typeface="Calibri"/>
            </a:endParaRPr>
          </a:p>
        </p:txBody>
      </p:sp>
      <p:sp>
        <p:nvSpPr>
          <p:cNvPr id="24" name="Google Shape;24;p3"/>
          <p:cNvSpPr txBox="1">
            <a:spLocks noGrp="1"/>
          </p:cNvSpPr>
          <p:nvPr>
            <p:ph type="ftr" idx="11"/>
          </p:nvPr>
        </p:nvSpPr>
        <p:spPr>
          <a:xfrm>
            <a:off x="57150" y="4914900"/>
            <a:ext cx="3086100" cy="273900"/>
          </a:xfrm>
          <a:prstGeom prst="rect">
            <a:avLst/>
          </a:prstGeom>
          <a:noFill/>
          <a:ln>
            <a:noFill/>
          </a:ln>
        </p:spPr>
        <p:txBody>
          <a:bodyPr spcFirstLastPara="1" wrap="square" lIns="68575" tIns="34275" rIns="68575" bIns="34275" anchor="t" anchorCtr="0">
            <a:noAutofit/>
          </a:bodyPr>
          <a:lstStyle>
            <a:lvl1pPr lvl="0" algn="l">
              <a:lnSpc>
                <a:spcPct val="100000"/>
              </a:lnSpc>
              <a:spcBef>
                <a:spcPts val="0"/>
              </a:spcBef>
              <a:spcAft>
                <a:spcPts val="0"/>
              </a:spcAft>
              <a:buSzPts val="1100"/>
              <a:buNone/>
              <a:defRPr sz="900">
                <a:solidFill>
                  <a:srgbClr val="A5A5A5"/>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25" name="Google Shape;25;p3"/>
          <p:cNvSpPr txBox="1">
            <a:spLocks noGrp="1"/>
          </p:cNvSpPr>
          <p:nvPr>
            <p:ph type="sldNum" idx="12"/>
          </p:nvPr>
        </p:nvSpPr>
        <p:spPr>
          <a:xfrm>
            <a:off x="7029450" y="4941094"/>
            <a:ext cx="2057400" cy="273900"/>
          </a:xfrm>
          <a:prstGeom prst="rect">
            <a:avLst/>
          </a:prstGeom>
          <a:noFill/>
          <a:ln>
            <a:noFill/>
          </a:ln>
        </p:spPr>
        <p:txBody>
          <a:bodyPr spcFirstLastPara="1" wrap="square" lIns="68575" tIns="34275" rIns="68575" bIns="34275" anchor="t"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A5A5A5"/>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A5A5A5"/>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A5A5A5"/>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A5A5A5"/>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A5A5A5"/>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A5A5A5"/>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A5A5A5"/>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A5A5A5"/>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A5A5A5"/>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
        <p:nvSpPr>
          <p:cNvPr id="26" name="Google Shape;26;p3"/>
          <p:cNvSpPr txBox="1">
            <a:spLocks noGrp="1"/>
          </p:cNvSpPr>
          <p:nvPr>
            <p:ph type="body" idx="1"/>
          </p:nvPr>
        </p:nvSpPr>
        <p:spPr>
          <a:xfrm>
            <a:off x="628649" y="1200150"/>
            <a:ext cx="8017800" cy="33147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7" name="Google Shape;27;p3"/>
          <p:cNvSpPr/>
          <p:nvPr/>
        </p:nvSpPr>
        <p:spPr>
          <a:xfrm>
            <a:off x="292893" y="266105"/>
            <a:ext cx="109500" cy="555900"/>
          </a:xfrm>
          <a:prstGeom prst="rect">
            <a:avLst/>
          </a:prstGeom>
          <a:solidFill>
            <a:schemeClr val="accent4"/>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28" name="Google Shape;28;p3"/>
          <p:cNvSpPr txBox="1">
            <a:spLocks noGrp="1"/>
          </p:cNvSpPr>
          <p:nvPr>
            <p:ph type="title"/>
          </p:nvPr>
        </p:nvSpPr>
        <p:spPr>
          <a:xfrm>
            <a:off x="628649" y="211932"/>
            <a:ext cx="8017800" cy="647700"/>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3300"/>
              <a:buFont typeface="Calibri"/>
              <a:buNone/>
              <a:defRPr>
                <a:latin typeface="Calibri"/>
                <a:ea typeface="Calibri"/>
                <a:cs typeface="Calibri"/>
                <a:sym typeface="Calibri"/>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29" name="Google Shape;29;p3"/>
          <p:cNvSpPr txBox="1">
            <a:spLocks noGrp="1"/>
          </p:cNvSpPr>
          <p:nvPr>
            <p:ph type="dt" idx="10"/>
          </p:nvPr>
        </p:nvSpPr>
        <p:spPr>
          <a:xfrm>
            <a:off x="4057650" y="4923065"/>
            <a:ext cx="2057400" cy="273900"/>
          </a:xfrm>
          <a:prstGeom prst="rect">
            <a:avLst/>
          </a:prstGeom>
          <a:noFill/>
          <a:ln>
            <a:noFill/>
          </a:ln>
        </p:spPr>
        <p:txBody>
          <a:bodyPr spcFirstLastPara="1" wrap="square" lIns="68575" tIns="34275" rIns="68575" bIns="34275" anchor="t" anchorCtr="0">
            <a:noAutofit/>
          </a:bodyPr>
          <a:lstStyle>
            <a:lvl1pPr lvl="0" algn="ctr">
              <a:lnSpc>
                <a:spcPct val="100000"/>
              </a:lnSpc>
              <a:spcBef>
                <a:spcPts val="0"/>
              </a:spcBef>
              <a:spcAft>
                <a:spcPts val="0"/>
              </a:spcAft>
              <a:buSzPts val="1100"/>
              <a:buNone/>
              <a:defRPr sz="900">
                <a:solidFill>
                  <a:srgbClr val="A5A5A5"/>
                </a:solidFill>
                <a:latin typeface="Calibri"/>
                <a:ea typeface="Calibri"/>
                <a:cs typeface="Calibri"/>
                <a:sym typeface="Calibri"/>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Tree>
    <p:extLst>
      <p:ext uri="{BB962C8B-B14F-4D97-AF65-F5344CB8AC3E}">
        <p14:creationId xmlns:p14="http://schemas.microsoft.com/office/powerpoint/2010/main" val="420706517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2_Title Slide">
  <p:cSld name="2_Title Slide">
    <p:spTree>
      <p:nvGrpSpPr>
        <p:cNvPr id="1" name="Shape 30"/>
        <p:cNvGrpSpPr/>
        <p:nvPr/>
      </p:nvGrpSpPr>
      <p:grpSpPr>
        <a:xfrm>
          <a:off x="0" y="0"/>
          <a:ext cx="0" cy="0"/>
          <a:chOff x="0" y="0"/>
          <a:chExt cx="0" cy="0"/>
        </a:xfrm>
      </p:grpSpPr>
      <p:sp>
        <p:nvSpPr>
          <p:cNvPr id="31" name="Google Shape;31;p4"/>
          <p:cNvSpPr txBox="1">
            <a:spLocks noGrp="1"/>
          </p:cNvSpPr>
          <p:nvPr>
            <p:ph type="body" idx="1"/>
          </p:nvPr>
        </p:nvSpPr>
        <p:spPr>
          <a:xfrm>
            <a:off x="628650" y="1369219"/>
            <a:ext cx="7886700" cy="32634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pic>
        <p:nvPicPr>
          <p:cNvPr id="32" name="Google Shape;32;p4"/>
          <p:cNvPicPr preferRelativeResize="0"/>
          <p:nvPr/>
        </p:nvPicPr>
        <p:blipFill rotWithShape="1">
          <a:blip r:embed="rId2">
            <a:alphaModFix/>
          </a:blip>
          <a:srcRect l="3851" t="7042" r="829" b="306"/>
          <a:stretch/>
        </p:blipFill>
        <p:spPr>
          <a:xfrm>
            <a:off x="0" y="0"/>
            <a:ext cx="9144002" cy="5143501"/>
          </a:xfrm>
          <a:prstGeom prst="rect">
            <a:avLst/>
          </a:prstGeom>
          <a:noFill/>
          <a:ln>
            <a:noFill/>
          </a:ln>
        </p:spPr>
      </p:pic>
      <p:sp>
        <p:nvSpPr>
          <p:cNvPr id="33" name="Google Shape;33;p4"/>
          <p:cNvSpPr txBox="1"/>
          <p:nvPr/>
        </p:nvSpPr>
        <p:spPr>
          <a:xfrm>
            <a:off x="1143000" y="841772"/>
            <a:ext cx="6858000" cy="1790700"/>
          </a:xfrm>
          <a:prstGeom prst="rect">
            <a:avLst/>
          </a:prstGeom>
          <a:noFill/>
          <a:ln>
            <a:noFill/>
          </a:ln>
        </p:spPr>
        <p:txBody>
          <a:bodyPr spcFirstLastPara="1" wrap="square" lIns="68575" tIns="34275" rIns="68575" bIns="34275" anchor="b" anchorCtr="0">
            <a:noAutofit/>
          </a:bodyPr>
          <a:lstStyle/>
          <a:p>
            <a:pPr marL="0" marR="0" lvl="0" indent="0" algn="ctr" rtl="0">
              <a:lnSpc>
                <a:spcPct val="90000"/>
              </a:lnSpc>
              <a:spcBef>
                <a:spcPts val="0"/>
              </a:spcBef>
              <a:spcAft>
                <a:spcPts val="0"/>
              </a:spcAft>
              <a:buClr>
                <a:schemeClr val="dk1"/>
              </a:buClr>
              <a:buSzPts val="4500"/>
              <a:buFont typeface="Calibri"/>
              <a:buNone/>
            </a:pPr>
            <a:r>
              <a:rPr lang="en" sz="4500" b="0" i="0" u="none" strike="noStrike" cap="none">
                <a:solidFill>
                  <a:schemeClr val="dk1"/>
                </a:solidFill>
                <a:latin typeface="Calibri"/>
                <a:ea typeface="Calibri"/>
                <a:cs typeface="Calibri"/>
                <a:sym typeface="Calibri"/>
              </a:rPr>
              <a:t>Click to edit Master title style</a:t>
            </a:r>
            <a:endParaRPr sz="1100" b="0" i="0" u="none" strike="noStrike" cap="none">
              <a:solidFill>
                <a:srgbClr val="000000"/>
              </a:solidFill>
              <a:latin typeface="Arial"/>
              <a:ea typeface="Arial"/>
              <a:cs typeface="Arial"/>
              <a:sym typeface="Arial"/>
            </a:endParaRPr>
          </a:p>
        </p:txBody>
      </p:sp>
      <p:sp>
        <p:nvSpPr>
          <p:cNvPr id="34" name="Google Shape;34;p4"/>
          <p:cNvSpPr txBox="1"/>
          <p:nvPr/>
        </p:nvSpPr>
        <p:spPr>
          <a:xfrm>
            <a:off x="1143000" y="2701529"/>
            <a:ext cx="6858000" cy="1241700"/>
          </a:xfrm>
          <a:prstGeom prst="rect">
            <a:avLst/>
          </a:prstGeom>
          <a:noFill/>
          <a:ln>
            <a:noFill/>
          </a:ln>
        </p:spPr>
        <p:txBody>
          <a:bodyPr spcFirstLastPara="1" wrap="square" lIns="68575" tIns="34275" rIns="68575" bIns="34275" anchor="t" anchorCtr="0">
            <a:noAutofit/>
          </a:bodyPr>
          <a:lstStyle/>
          <a:p>
            <a:pPr marL="0" marR="0" lvl="0" indent="0" algn="ctr" rtl="0">
              <a:lnSpc>
                <a:spcPct val="90000"/>
              </a:lnSpc>
              <a:spcBef>
                <a:spcPts val="0"/>
              </a:spcBef>
              <a:spcAft>
                <a:spcPts val="0"/>
              </a:spcAft>
              <a:buClr>
                <a:schemeClr val="dk1"/>
              </a:buClr>
              <a:buSzPts val="1800"/>
              <a:buFont typeface="Arial"/>
              <a:buNone/>
            </a:pPr>
            <a:r>
              <a:rPr lang="en" sz="1800" b="0" i="0" u="none" strike="noStrike" cap="none">
                <a:solidFill>
                  <a:schemeClr val="dk1"/>
                </a:solidFill>
                <a:latin typeface="Calibri"/>
                <a:ea typeface="Calibri"/>
                <a:cs typeface="Calibri"/>
                <a:sym typeface="Calibri"/>
              </a:rPr>
              <a:t>Click to edit Master subtitle style</a:t>
            </a:r>
            <a:endParaRPr sz="1100" b="0" i="0" u="none" strike="noStrike" cap="none">
              <a:solidFill>
                <a:srgbClr val="000000"/>
              </a:solidFill>
              <a:latin typeface="Arial"/>
              <a:ea typeface="Arial"/>
              <a:cs typeface="Arial"/>
              <a:sym typeface="Arial"/>
            </a:endParaRPr>
          </a:p>
        </p:txBody>
      </p:sp>
      <p:sp>
        <p:nvSpPr>
          <p:cNvPr id="35" name="Google Shape;35;p4"/>
          <p:cNvSpPr/>
          <p:nvPr/>
        </p:nvSpPr>
        <p:spPr>
          <a:xfrm>
            <a:off x="0" y="-17060"/>
            <a:ext cx="9144000" cy="5257800"/>
          </a:xfrm>
          <a:prstGeom prst="rect">
            <a:avLst/>
          </a:prstGeom>
          <a:solidFill>
            <a:schemeClr val="lt1">
              <a:alpha val="60000"/>
            </a:schemeClr>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 sz="1400" b="0" i="0" u="none" strike="noStrike" cap="none">
                <a:solidFill>
                  <a:schemeClr val="lt1"/>
                </a:solidFill>
                <a:latin typeface="Calibri"/>
                <a:ea typeface="Calibri"/>
                <a:cs typeface="Calibri"/>
                <a:sym typeface="Calibri"/>
              </a:rPr>
              <a:t>2</a:t>
            </a:r>
            <a:endParaRPr sz="11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r>
              <a:rPr lang="en" sz="1400" b="0" i="0" u="none" strike="noStrike" cap="none">
                <a:solidFill>
                  <a:schemeClr val="lt1"/>
                </a:solidFill>
                <a:latin typeface="Calibri"/>
                <a:ea typeface="Calibri"/>
                <a:cs typeface="Calibri"/>
                <a:sym typeface="Calibri"/>
              </a:rPr>
              <a:t>+</a:t>
            </a:r>
            <a:endParaRPr sz="11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36" name="Google Shape;36;p4"/>
          <p:cNvSpPr/>
          <p:nvPr/>
        </p:nvSpPr>
        <p:spPr>
          <a:xfrm flipH="1">
            <a:off x="327998" y="843952"/>
            <a:ext cx="8103900" cy="3856800"/>
          </a:xfrm>
          <a:prstGeom prst="rect">
            <a:avLst/>
          </a:prstGeom>
          <a:gradFill>
            <a:gsLst>
              <a:gs pos="0">
                <a:srgbClr val="2F6F57"/>
              </a:gs>
              <a:gs pos="100000">
                <a:srgbClr val="2F3342"/>
              </a:gs>
            </a:gsLst>
            <a:lin ang="16200038" scaled="0"/>
          </a:gra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 sz="1400" b="0" i="0" u="none" strike="noStrike" cap="none">
                <a:solidFill>
                  <a:schemeClr val="lt1"/>
                </a:solidFill>
                <a:latin typeface="Calibri"/>
                <a:ea typeface="Calibri"/>
                <a:cs typeface="Calibri"/>
                <a:sym typeface="Calibri"/>
              </a:rPr>
              <a:t>2</a:t>
            </a:r>
            <a:endParaRPr sz="11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r>
              <a:rPr lang="en" sz="1400" b="0" i="0" u="none" strike="noStrike" cap="none">
                <a:solidFill>
                  <a:schemeClr val="lt1"/>
                </a:solidFill>
                <a:latin typeface="Calibri"/>
                <a:ea typeface="Calibri"/>
                <a:cs typeface="Calibri"/>
                <a:sym typeface="Calibri"/>
              </a:rPr>
              <a:t>+</a:t>
            </a:r>
            <a:endParaRPr sz="11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37" name="Google Shape;37;p4"/>
          <p:cNvSpPr/>
          <p:nvPr/>
        </p:nvSpPr>
        <p:spPr>
          <a:xfrm flipH="1">
            <a:off x="490544" y="643367"/>
            <a:ext cx="8163000" cy="3856800"/>
          </a:xfrm>
          <a:prstGeom prst="rect">
            <a:avLst/>
          </a:prstGeom>
          <a:solidFill>
            <a:schemeClr val="lt1"/>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38" name="Google Shape;38;p4"/>
          <p:cNvSpPr txBox="1">
            <a:spLocks noGrp="1"/>
          </p:cNvSpPr>
          <p:nvPr>
            <p:ph type="body" idx="2"/>
          </p:nvPr>
        </p:nvSpPr>
        <p:spPr>
          <a:xfrm>
            <a:off x="2405831" y="2809876"/>
            <a:ext cx="4972200" cy="685800"/>
          </a:xfrm>
          <a:prstGeom prst="rect">
            <a:avLst/>
          </a:prstGeom>
          <a:noFill/>
          <a:ln>
            <a:noFill/>
          </a:ln>
        </p:spPr>
        <p:txBody>
          <a:bodyPr spcFirstLastPara="1" wrap="square" lIns="68575" tIns="34275" rIns="68575" bIns="34275" anchor="ctr" anchorCtr="0">
            <a:normAutofit/>
          </a:bodyPr>
          <a:lstStyle>
            <a:lvl1pPr marL="457200" lvl="0" indent="-228600" algn="ctr">
              <a:lnSpc>
                <a:spcPct val="90000"/>
              </a:lnSpc>
              <a:spcBef>
                <a:spcPts val="800"/>
              </a:spcBef>
              <a:spcAft>
                <a:spcPts val="0"/>
              </a:spcAft>
              <a:buClr>
                <a:srgbClr val="3F3F3F"/>
              </a:buClr>
              <a:buSzPts val="2100"/>
              <a:buNone/>
              <a:defRPr>
                <a:solidFill>
                  <a:srgbClr val="3F3F3F"/>
                </a:solidFill>
              </a:defRPr>
            </a:lvl1pPr>
            <a:lvl2pPr marL="914400" lvl="1" indent="-317500" algn="l">
              <a:lnSpc>
                <a:spcPct val="90000"/>
              </a:lnSpc>
              <a:spcBef>
                <a:spcPts val="400"/>
              </a:spcBef>
              <a:spcAft>
                <a:spcPts val="0"/>
              </a:spcAft>
              <a:buClr>
                <a:schemeClr val="dk1"/>
              </a:buClr>
              <a:buSzPts val="1400"/>
              <a:buChar char="•"/>
              <a:defRPr/>
            </a:lvl2pPr>
            <a:lvl3pPr marL="1371600" lvl="2" indent="-228600" algn="l">
              <a:lnSpc>
                <a:spcPct val="90000"/>
              </a:lnSpc>
              <a:spcBef>
                <a:spcPts val="400"/>
              </a:spcBef>
              <a:spcAft>
                <a:spcPts val="0"/>
              </a:spcAft>
              <a:buClr>
                <a:schemeClr val="dk1"/>
              </a:buClr>
              <a:buSzPts val="1500"/>
              <a:buNone/>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39" name="Google Shape;39;p4"/>
          <p:cNvSpPr txBox="1">
            <a:spLocks noGrp="1"/>
          </p:cNvSpPr>
          <p:nvPr>
            <p:ph type="title"/>
          </p:nvPr>
        </p:nvSpPr>
        <p:spPr>
          <a:xfrm>
            <a:off x="634181" y="1769270"/>
            <a:ext cx="7886700" cy="994200"/>
          </a:xfrm>
          <a:prstGeom prst="rect">
            <a:avLst/>
          </a:prstGeom>
          <a:noFill/>
          <a:ln>
            <a:noFill/>
          </a:ln>
        </p:spPr>
        <p:txBody>
          <a:bodyPr spcFirstLastPara="1" wrap="square" lIns="68575" tIns="34275" rIns="68575" bIns="34275" anchor="ctr" anchorCtr="0">
            <a:normAutofit/>
          </a:bodyPr>
          <a:lstStyle>
            <a:lvl1pPr lvl="0" algn="ctr">
              <a:lnSpc>
                <a:spcPct val="90000"/>
              </a:lnSpc>
              <a:spcBef>
                <a:spcPts val="0"/>
              </a:spcBef>
              <a:spcAft>
                <a:spcPts val="0"/>
              </a:spcAft>
              <a:buClr>
                <a:schemeClr val="dk1"/>
              </a:buClr>
              <a:buSzPts val="3300"/>
              <a:buFont typeface="Calibri"/>
              <a:buNone/>
              <a:defRPr b="1"/>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Tree>
    <p:extLst>
      <p:ext uri="{BB962C8B-B14F-4D97-AF65-F5344CB8AC3E}">
        <p14:creationId xmlns:p14="http://schemas.microsoft.com/office/powerpoint/2010/main" val="19609919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5_Custom Layout">
  <p:cSld name="5_Custom Layout">
    <p:spTree>
      <p:nvGrpSpPr>
        <p:cNvPr id="1" name="Shape 67"/>
        <p:cNvGrpSpPr/>
        <p:nvPr/>
      </p:nvGrpSpPr>
      <p:grpSpPr>
        <a:xfrm>
          <a:off x="0" y="0"/>
          <a:ext cx="0" cy="0"/>
          <a:chOff x="0" y="0"/>
          <a:chExt cx="0" cy="0"/>
        </a:xfrm>
      </p:grpSpPr>
      <p:sp>
        <p:nvSpPr>
          <p:cNvPr id="68" name="Google Shape;68;p16"/>
          <p:cNvSpPr/>
          <p:nvPr/>
        </p:nvSpPr>
        <p:spPr>
          <a:xfrm>
            <a:off x="-3571" y="4320778"/>
            <a:ext cx="8961900" cy="555900"/>
          </a:xfrm>
          <a:prstGeom prst="rect">
            <a:avLst/>
          </a:prstGeom>
          <a:solidFill>
            <a:schemeClr val="accent4"/>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69" name="Google Shape;69;p16"/>
          <p:cNvSpPr/>
          <p:nvPr/>
        </p:nvSpPr>
        <p:spPr>
          <a:xfrm>
            <a:off x="334566" y="211931"/>
            <a:ext cx="8475000" cy="647700"/>
          </a:xfrm>
          <a:prstGeom prst="rect">
            <a:avLst/>
          </a:prstGeom>
          <a:solidFill>
            <a:schemeClr val="lt1"/>
          </a:solidFill>
          <a:ln w="12700" cap="flat" cmpd="sng">
            <a:solidFill>
              <a:srgbClr val="DEDEDE"/>
            </a:solidFill>
            <a:prstDash val="solid"/>
            <a:miter lim="800000"/>
            <a:headEnd type="none" w="sm" len="sm"/>
            <a:tailEnd type="none" w="sm" len="sm"/>
          </a:ln>
          <a:effectLst>
            <a:outerShdw blurRad="50800" dist="38100" dir="2700000" algn="tl" rotWithShape="0">
              <a:srgbClr val="C5C2C2">
                <a:alpha val="49410"/>
              </a:srgbClr>
            </a:outerShdw>
          </a:effectLst>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Calibri"/>
              <a:ea typeface="Calibri"/>
              <a:cs typeface="Calibri"/>
              <a:sym typeface="Calibri"/>
            </a:endParaRPr>
          </a:p>
        </p:txBody>
      </p:sp>
      <p:sp>
        <p:nvSpPr>
          <p:cNvPr id="70" name="Google Shape;70;p16"/>
          <p:cNvSpPr txBox="1">
            <a:spLocks noGrp="1"/>
          </p:cNvSpPr>
          <p:nvPr>
            <p:ph type="ftr" idx="11"/>
          </p:nvPr>
        </p:nvSpPr>
        <p:spPr>
          <a:xfrm>
            <a:off x="57150" y="4914900"/>
            <a:ext cx="3086100" cy="273900"/>
          </a:xfrm>
          <a:prstGeom prst="rect">
            <a:avLst/>
          </a:prstGeom>
          <a:noFill/>
          <a:ln>
            <a:noFill/>
          </a:ln>
        </p:spPr>
        <p:txBody>
          <a:bodyPr spcFirstLastPara="1" wrap="square" lIns="68575" tIns="34275" rIns="68575" bIns="34275" anchor="t" anchorCtr="0">
            <a:noAutofit/>
          </a:bodyPr>
          <a:lstStyle>
            <a:lvl1pPr lvl="0" algn="l">
              <a:lnSpc>
                <a:spcPct val="100000"/>
              </a:lnSpc>
              <a:spcBef>
                <a:spcPts val="0"/>
              </a:spcBef>
              <a:spcAft>
                <a:spcPts val="0"/>
              </a:spcAft>
              <a:buSzPts val="1100"/>
              <a:buNone/>
              <a:defRPr sz="900">
                <a:solidFill>
                  <a:srgbClr val="A5A5A5"/>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71" name="Google Shape;71;p16"/>
          <p:cNvSpPr txBox="1">
            <a:spLocks noGrp="1"/>
          </p:cNvSpPr>
          <p:nvPr>
            <p:ph type="sldNum" idx="12"/>
          </p:nvPr>
        </p:nvSpPr>
        <p:spPr>
          <a:xfrm>
            <a:off x="7029450" y="4941094"/>
            <a:ext cx="2057400" cy="273900"/>
          </a:xfrm>
          <a:prstGeom prst="rect">
            <a:avLst/>
          </a:prstGeom>
          <a:noFill/>
          <a:ln>
            <a:noFill/>
          </a:ln>
        </p:spPr>
        <p:txBody>
          <a:bodyPr spcFirstLastPara="1" wrap="square" lIns="68575" tIns="34275" rIns="68575" bIns="34275" anchor="t"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A5A5A5"/>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A5A5A5"/>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A5A5A5"/>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A5A5A5"/>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A5A5A5"/>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A5A5A5"/>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A5A5A5"/>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A5A5A5"/>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A5A5A5"/>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
        <p:nvSpPr>
          <p:cNvPr id="72" name="Google Shape;72;p16"/>
          <p:cNvSpPr/>
          <p:nvPr/>
        </p:nvSpPr>
        <p:spPr>
          <a:xfrm>
            <a:off x="307181" y="1014413"/>
            <a:ext cx="8529900" cy="3693300"/>
          </a:xfrm>
          <a:prstGeom prst="rect">
            <a:avLst/>
          </a:prstGeom>
          <a:solidFill>
            <a:schemeClr val="lt1"/>
          </a:solidFill>
          <a:ln>
            <a:noFill/>
          </a:ln>
          <a:effectLst>
            <a:outerShdw blurRad="139700" dist="127000" dir="5400000" algn="t" rotWithShape="0">
              <a:srgbClr val="000000">
                <a:alpha val="14510"/>
              </a:srgbClr>
            </a:outerShdw>
          </a:effectLst>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73" name="Google Shape;73;p16"/>
          <p:cNvSpPr txBox="1">
            <a:spLocks noGrp="1"/>
          </p:cNvSpPr>
          <p:nvPr>
            <p:ph type="body" idx="1"/>
          </p:nvPr>
        </p:nvSpPr>
        <p:spPr>
          <a:xfrm>
            <a:off x="628649" y="1200150"/>
            <a:ext cx="8017800" cy="33147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74" name="Google Shape;74;p16"/>
          <p:cNvSpPr/>
          <p:nvPr/>
        </p:nvSpPr>
        <p:spPr>
          <a:xfrm>
            <a:off x="292893" y="266105"/>
            <a:ext cx="109500" cy="555900"/>
          </a:xfrm>
          <a:prstGeom prst="rect">
            <a:avLst/>
          </a:prstGeom>
          <a:solidFill>
            <a:schemeClr val="accent4"/>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75" name="Google Shape;75;p16"/>
          <p:cNvSpPr/>
          <p:nvPr/>
        </p:nvSpPr>
        <p:spPr>
          <a:xfrm>
            <a:off x="9036843" y="4320777"/>
            <a:ext cx="109500" cy="555900"/>
          </a:xfrm>
          <a:prstGeom prst="rect">
            <a:avLst/>
          </a:prstGeom>
          <a:solidFill>
            <a:schemeClr val="accent4"/>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76" name="Google Shape;76;p16"/>
          <p:cNvSpPr txBox="1">
            <a:spLocks noGrp="1"/>
          </p:cNvSpPr>
          <p:nvPr>
            <p:ph type="title"/>
          </p:nvPr>
        </p:nvSpPr>
        <p:spPr>
          <a:xfrm>
            <a:off x="628649" y="211932"/>
            <a:ext cx="8017800" cy="647700"/>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3300"/>
              <a:buFont typeface="Calibri"/>
              <a:buNone/>
              <a:defRPr>
                <a:latin typeface="Calibri"/>
                <a:ea typeface="Calibri"/>
                <a:cs typeface="Calibri"/>
                <a:sym typeface="Calibri"/>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77" name="Google Shape;77;p16"/>
          <p:cNvSpPr txBox="1">
            <a:spLocks noGrp="1"/>
          </p:cNvSpPr>
          <p:nvPr>
            <p:ph type="dt" idx="10"/>
          </p:nvPr>
        </p:nvSpPr>
        <p:spPr>
          <a:xfrm>
            <a:off x="4057650" y="4923065"/>
            <a:ext cx="2057400" cy="273900"/>
          </a:xfrm>
          <a:prstGeom prst="rect">
            <a:avLst/>
          </a:prstGeom>
          <a:noFill/>
          <a:ln>
            <a:noFill/>
          </a:ln>
        </p:spPr>
        <p:txBody>
          <a:bodyPr spcFirstLastPara="1" wrap="square" lIns="68575" tIns="34275" rIns="68575" bIns="34275" anchor="t" anchorCtr="0">
            <a:noAutofit/>
          </a:bodyPr>
          <a:lstStyle>
            <a:lvl1pPr lvl="0" algn="ctr">
              <a:lnSpc>
                <a:spcPct val="100000"/>
              </a:lnSpc>
              <a:spcBef>
                <a:spcPts val="0"/>
              </a:spcBef>
              <a:spcAft>
                <a:spcPts val="0"/>
              </a:spcAft>
              <a:buSzPts val="1100"/>
              <a:buNone/>
              <a:defRPr sz="900">
                <a:solidFill>
                  <a:srgbClr val="A5A5A5"/>
                </a:solidFill>
                <a:latin typeface="Calibri"/>
                <a:ea typeface="Calibri"/>
                <a:cs typeface="Calibri"/>
                <a:sym typeface="Calibri"/>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4_Custom Layout">
  <p:cSld name="4_Custom Layout">
    <p:spTree>
      <p:nvGrpSpPr>
        <p:cNvPr id="1" name="Shape 40"/>
        <p:cNvGrpSpPr/>
        <p:nvPr/>
      </p:nvGrpSpPr>
      <p:grpSpPr>
        <a:xfrm>
          <a:off x="0" y="0"/>
          <a:ext cx="0" cy="0"/>
          <a:chOff x="0" y="0"/>
          <a:chExt cx="0" cy="0"/>
        </a:xfrm>
      </p:grpSpPr>
      <p:sp>
        <p:nvSpPr>
          <p:cNvPr id="41" name="Google Shape;41;p5"/>
          <p:cNvSpPr txBox="1">
            <a:spLocks noGrp="1"/>
          </p:cNvSpPr>
          <p:nvPr>
            <p:ph type="title"/>
          </p:nvPr>
        </p:nvSpPr>
        <p:spPr>
          <a:xfrm>
            <a:off x="461963" y="342900"/>
            <a:ext cx="3195600" cy="994200"/>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3300"/>
              <a:buFont typeface="Calibri"/>
              <a:buNone/>
              <a:defRPr>
                <a:latin typeface="Calibri"/>
                <a:ea typeface="Calibri"/>
                <a:cs typeface="Calibri"/>
                <a:sym typeface="Calibri"/>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42" name="Google Shape;42;p5" descr="&quot;&quot;"/>
          <p:cNvSpPr/>
          <p:nvPr/>
        </p:nvSpPr>
        <p:spPr>
          <a:xfrm flipH="1">
            <a:off x="462197" y="1458516"/>
            <a:ext cx="3018000" cy="20100"/>
          </a:xfrm>
          <a:prstGeom prst="rect">
            <a:avLst/>
          </a:prstGeom>
          <a:solidFill>
            <a:schemeClr val="accent4"/>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43" name="Google Shape;43;p5" descr="&quot;&quot;"/>
          <p:cNvSpPr/>
          <p:nvPr/>
        </p:nvSpPr>
        <p:spPr>
          <a:xfrm rot="5400000">
            <a:off x="-169612" y="4539188"/>
            <a:ext cx="555900" cy="116700"/>
          </a:xfrm>
          <a:prstGeom prst="rect">
            <a:avLst/>
          </a:prstGeom>
          <a:solidFill>
            <a:schemeClr val="accent4"/>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44" name="Google Shape;44;p5" descr="&quot;&quot;"/>
          <p:cNvSpPr/>
          <p:nvPr/>
        </p:nvSpPr>
        <p:spPr>
          <a:xfrm rot="5400000">
            <a:off x="4428600" y="161278"/>
            <a:ext cx="555900" cy="8874900"/>
          </a:xfrm>
          <a:prstGeom prst="rect">
            <a:avLst/>
          </a:prstGeom>
          <a:solidFill>
            <a:schemeClr val="accent4"/>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45" name="Google Shape;45;p5" descr="&quot;&quot;"/>
          <p:cNvSpPr/>
          <p:nvPr/>
        </p:nvSpPr>
        <p:spPr>
          <a:xfrm>
            <a:off x="4273154" y="266700"/>
            <a:ext cx="4638600" cy="4436400"/>
          </a:xfrm>
          <a:prstGeom prst="rect">
            <a:avLst/>
          </a:prstGeom>
          <a:solidFill>
            <a:schemeClr val="lt1"/>
          </a:solidFill>
          <a:ln>
            <a:noFill/>
          </a:ln>
          <a:effectLst>
            <a:outerShdw blurRad="139700" dist="127000" dir="5400000" algn="t" rotWithShape="0">
              <a:srgbClr val="000000">
                <a:alpha val="12549"/>
              </a:srgbClr>
            </a:outerShdw>
          </a:effectLst>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46" name="Google Shape;46;p5"/>
          <p:cNvSpPr txBox="1">
            <a:spLocks noGrp="1"/>
          </p:cNvSpPr>
          <p:nvPr>
            <p:ph type="body" idx="1"/>
          </p:nvPr>
        </p:nvSpPr>
        <p:spPr>
          <a:xfrm>
            <a:off x="461963" y="1771650"/>
            <a:ext cx="3195600" cy="21516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47" name="Google Shape;47;p5"/>
          <p:cNvSpPr>
            <a:spLocks noGrp="1"/>
          </p:cNvSpPr>
          <p:nvPr>
            <p:ph type="pic" idx="2"/>
          </p:nvPr>
        </p:nvSpPr>
        <p:spPr>
          <a:xfrm>
            <a:off x="4400551" y="514351"/>
            <a:ext cx="4281600" cy="4000500"/>
          </a:xfrm>
          <a:prstGeom prst="rect">
            <a:avLst/>
          </a:prstGeom>
          <a:noFill/>
          <a:ln>
            <a:noFill/>
          </a:ln>
        </p:spPr>
      </p:sp>
      <p:sp>
        <p:nvSpPr>
          <p:cNvPr id="48" name="Google Shape;48;p5"/>
          <p:cNvSpPr txBox="1">
            <a:spLocks noGrp="1"/>
          </p:cNvSpPr>
          <p:nvPr>
            <p:ph type="ftr" idx="11"/>
          </p:nvPr>
        </p:nvSpPr>
        <p:spPr>
          <a:xfrm>
            <a:off x="57150" y="4914900"/>
            <a:ext cx="3086100" cy="273900"/>
          </a:xfrm>
          <a:prstGeom prst="rect">
            <a:avLst/>
          </a:prstGeom>
          <a:noFill/>
          <a:ln>
            <a:noFill/>
          </a:ln>
        </p:spPr>
        <p:txBody>
          <a:bodyPr spcFirstLastPara="1" wrap="square" lIns="68575" tIns="34275" rIns="68575" bIns="34275" anchor="t" anchorCtr="0">
            <a:noAutofit/>
          </a:bodyPr>
          <a:lstStyle>
            <a:lvl1pPr lvl="0" algn="l">
              <a:lnSpc>
                <a:spcPct val="100000"/>
              </a:lnSpc>
              <a:spcBef>
                <a:spcPts val="0"/>
              </a:spcBef>
              <a:spcAft>
                <a:spcPts val="0"/>
              </a:spcAft>
              <a:buSzPts val="1100"/>
              <a:buNone/>
              <a:defRPr sz="900">
                <a:solidFill>
                  <a:srgbClr val="A5A5A5"/>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49" name="Google Shape;49;p5"/>
          <p:cNvSpPr txBox="1">
            <a:spLocks noGrp="1"/>
          </p:cNvSpPr>
          <p:nvPr>
            <p:ph type="sldNum" idx="12"/>
          </p:nvPr>
        </p:nvSpPr>
        <p:spPr>
          <a:xfrm>
            <a:off x="7029450" y="4941094"/>
            <a:ext cx="2057400" cy="273900"/>
          </a:xfrm>
          <a:prstGeom prst="rect">
            <a:avLst/>
          </a:prstGeom>
          <a:noFill/>
          <a:ln>
            <a:noFill/>
          </a:ln>
        </p:spPr>
        <p:txBody>
          <a:bodyPr spcFirstLastPara="1" wrap="square" lIns="68575" tIns="34275" rIns="68575" bIns="34275" anchor="t"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A5A5A5"/>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A5A5A5"/>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A5A5A5"/>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A5A5A5"/>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A5A5A5"/>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A5A5A5"/>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A5A5A5"/>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A5A5A5"/>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A5A5A5"/>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
        <p:nvSpPr>
          <p:cNvPr id="50" name="Google Shape;50;p5"/>
          <p:cNvSpPr txBox="1">
            <a:spLocks noGrp="1"/>
          </p:cNvSpPr>
          <p:nvPr>
            <p:ph type="dt" idx="10"/>
          </p:nvPr>
        </p:nvSpPr>
        <p:spPr>
          <a:xfrm>
            <a:off x="4057650" y="4923065"/>
            <a:ext cx="2057400" cy="273900"/>
          </a:xfrm>
          <a:prstGeom prst="rect">
            <a:avLst/>
          </a:prstGeom>
          <a:noFill/>
          <a:ln>
            <a:noFill/>
          </a:ln>
        </p:spPr>
        <p:txBody>
          <a:bodyPr spcFirstLastPara="1" wrap="square" lIns="68575" tIns="34275" rIns="68575" bIns="34275" anchor="t" anchorCtr="0">
            <a:noAutofit/>
          </a:bodyPr>
          <a:lstStyle>
            <a:lvl1pPr lvl="0" algn="ctr">
              <a:lnSpc>
                <a:spcPct val="100000"/>
              </a:lnSpc>
              <a:spcBef>
                <a:spcPts val="0"/>
              </a:spcBef>
              <a:spcAft>
                <a:spcPts val="0"/>
              </a:spcAft>
              <a:buSzPts val="1100"/>
              <a:buNone/>
              <a:defRPr sz="900">
                <a:solidFill>
                  <a:srgbClr val="A5A5A5"/>
                </a:solidFill>
                <a:latin typeface="Calibri"/>
                <a:ea typeface="Calibri"/>
                <a:cs typeface="Calibri"/>
                <a:sym typeface="Calibri"/>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Tree>
    <p:extLst>
      <p:ext uri="{BB962C8B-B14F-4D97-AF65-F5344CB8AC3E}">
        <p14:creationId xmlns:p14="http://schemas.microsoft.com/office/powerpoint/2010/main" val="252483749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51"/>
        <p:cNvGrpSpPr/>
        <p:nvPr/>
      </p:nvGrpSpPr>
      <p:grpSpPr>
        <a:xfrm>
          <a:off x="0" y="0"/>
          <a:ext cx="0" cy="0"/>
          <a:chOff x="0" y="0"/>
          <a:chExt cx="0" cy="0"/>
        </a:xfrm>
      </p:grpSpPr>
      <p:sp>
        <p:nvSpPr>
          <p:cNvPr id="52" name="Google Shape;52;p6"/>
          <p:cNvSpPr txBox="1">
            <a:spLocks noGrp="1"/>
          </p:cNvSpPr>
          <p:nvPr>
            <p:ph type="title"/>
          </p:nvPr>
        </p:nvSpPr>
        <p:spPr>
          <a:xfrm>
            <a:off x="285750" y="342900"/>
            <a:ext cx="7886700" cy="994200"/>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SzPts val="33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53" name="Google Shape;53;p6"/>
          <p:cNvSpPr txBox="1">
            <a:spLocks noGrp="1"/>
          </p:cNvSpPr>
          <p:nvPr>
            <p:ph type="body" idx="1"/>
          </p:nvPr>
        </p:nvSpPr>
        <p:spPr>
          <a:xfrm>
            <a:off x="628650" y="1369219"/>
            <a:ext cx="7886700" cy="3263400"/>
          </a:xfrm>
          <a:prstGeom prst="rect">
            <a:avLst/>
          </a:prstGeom>
          <a:noFill/>
          <a:ln>
            <a:noFill/>
          </a:ln>
        </p:spPr>
        <p:txBody>
          <a:bodyPr spcFirstLastPara="1" wrap="square" lIns="68575" tIns="34275" rIns="68575" bIns="34275" anchor="t" anchorCtr="0">
            <a:normAutofit/>
          </a:bodyPr>
          <a:lstStyle>
            <a:lvl1pPr marL="457200" lvl="0" indent="-361950" algn="l">
              <a:lnSpc>
                <a:spcPct val="90000"/>
              </a:lnSpc>
              <a:spcBef>
                <a:spcPts val="800"/>
              </a:spcBef>
              <a:spcAft>
                <a:spcPts val="0"/>
              </a:spcAft>
              <a:buSzPts val="2100"/>
              <a:buChar char="•"/>
              <a:defRPr/>
            </a:lvl1pPr>
            <a:lvl2pPr marL="914400" lvl="1" indent="-342900" algn="l">
              <a:lnSpc>
                <a:spcPct val="90000"/>
              </a:lnSpc>
              <a:spcBef>
                <a:spcPts val="400"/>
              </a:spcBef>
              <a:spcAft>
                <a:spcPts val="0"/>
              </a:spcAft>
              <a:buSzPts val="1800"/>
              <a:buChar char="•"/>
              <a:defRPr/>
            </a:lvl2pPr>
            <a:lvl3pPr marL="1371600" lvl="2" indent="-323850" algn="l">
              <a:lnSpc>
                <a:spcPct val="90000"/>
              </a:lnSpc>
              <a:spcBef>
                <a:spcPts val="400"/>
              </a:spcBef>
              <a:spcAft>
                <a:spcPts val="0"/>
              </a:spcAft>
              <a:buSzPts val="1500"/>
              <a:buChar char="•"/>
              <a:defRPr/>
            </a:lvl3pPr>
            <a:lvl4pPr marL="1828800" lvl="3" indent="-317500" algn="l">
              <a:lnSpc>
                <a:spcPct val="90000"/>
              </a:lnSpc>
              <a:spcBef>
                <a:spcPts val="400"/>
              </a:spcBef>
              <a:spcAft>
                <a:spcPts val="0"/>
              </a:spcAft>
              <a:buSzPts val="1400"/>
              <a:buChar char="•"/>
              <a:defRPr/>
            </a:lvl4pPr>
            <a:lvl5pPr marL="2286000" lvl="4" indent="-317500" algn="l">
              <a:lnSpc>
                <a:spcPct val="90000"/>
              </a:lnSpc>
              <a:spcBef>
                <a:spcPts val="400"/>
              </a:spcBef>
              <a:spcAft>
                <a:spcPts val="0"/>
              </a:spcAft>
              <a:buSzPts val="1400"/>
              <a:buChar char="•"/>
              <a:defRPr/>
            </a:lvl5pPr>
            <a:lvl6pPr marL="2743200" lvl="5" indent="-317500" algn="l">
              <a:lnSpc>
                <a:spcPct val="90000"/>
              </a:lnSpc>
              <a:spcBef>
                <a:spcPts val="400"/>
              </a:spcBef>
              <a:spcAft>
                <a:spcPts val="0"/>
              </a:spcAft>
              <a:buSzPts val="1400"/>
              <a:buChar char="•"/>
              <a:defRPr/>
            </a:lvl6pPr>
            <a:lvl7pPr marL="3200400" lvl="6" indent="-317500" algn="l">
              <a:lnSpc>
                <a:spcPct val="90000"/>
              </a:lnSpc>
              <a:spcBef>
                <a:spcPts val="400"/>
              </a:spcBef>
              <a:spcAft>
                <a:spcPts val="0"/>
              </a:spcAft>
              <a:buSzPts val="1400"/>
              <a:buChar char="•"/>
              <a:defRPr/>
            </a:lvl7pPr>
            <a:lvl8pPr marL="3657600" lvl="7" indent="-317500" algn="l">
              <a:lnSpc>
                <a:spcPct val="90000"/>
              </a:lnSpc>
              <a:spcBef>
                <a:spcPts val="400"/>
              </a:spcBef>
              <a:spcAft>
                <a:spcPts val="0"/>
              </a:spcAft>
              <a:buSzPts val="1400"/>
              <a:buChar char="•"/>
              <a:defRPr/>
            </a:lvl8pPr>
            <a:lvl9pPr marL="4114800" lvl="8" indent="-317500" algn="l">
              <a:lnSpc>
                <a:spcPct val="90000"/>
              </a:lnSpc>
              <a:spcBef>
                <a:spcPts val="400"/>
              </a:spcBef>
              <a:spcAft>
                <a:spcPts val="0"/>
              </a:spcAft>
              <a:buSzPts val="1400"/>
              <a:buChar char="•"/>
              <a:defRPr/>
            </a:lvl9pPr>
          </a:lstStyle>
          <a:p>
            <a:endParaRPr/>
          </a:p>
        </p:txBody>
      </p:sp>
      <p:sp>
        <p:nvSpPr>
          <p:cNvPr id="54" name="Google Shape;54;p6"/>
          <p:cNvSpPr txBox="1">
            <a:spLocks noGrp="1"/>
          </p:cNvSpPr>
          <p:nvPr>
            <p:ph type="dt" idx="10"/>
          </p:nvPr>
        </p:nvSpPr>
        <p:spPr>
          <a:xfrm>
            <a:off x="4057650" y="4923065"/>
            <a:ext cx="2057400" cy="273900"/>
          </a:xfrm>
          <a:prstGeom prst="rect">
            <a:avLst/>
          </a:prstGeom>
          <a:noFill/>
          <a:ln>
            <a:noFill/>
          </a:ln>
        </p:spPr>
        <p:txBody>
          <a:bodyPr spcFirstLastPara="1" wrap="square" lIns="68575" tIns="34275" rIns="68575" bIns="34275" anchor="t"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55" name="Google Shape;55;p6"/>
          <p:cNvSpPr txBox="1">
            <a:spLocks noGrp="1"/>
          </p:cNvSpPr>
          <p:nvPr>
            <p:ph type="ftr" idx="11"/>
          </p:nvPr>
        </p:nvSpPr>
        <p:spPr>
          <a:xfrm>
            <a:off x="57150" y="4914900"/>
            <a:ext cx="3086100" cy="273900"/>
          </a:xfrm>
          <a:prstGeom prst="rect">
            <a:avLst/>
          </a:prstGeom>
          <a:noFill/>
          <a:ln>
            <a:noFill/>
          </a:ln>
        </p:spPr>
        <p:txBody>
          <a:bodyPr spcFirstLastPara="1" wrap="square" lIns="68575" tIns="34275" rIns="68575" bIns="34275" anchor="t"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56" name="Google Shape;56;p6"/>
          <p:cNvSpPr txBox="1">
            <a:spLocks noGrp="1"/>
          </p:cNvSpPr>
          <p:nvPr>
            <p:ph type="sldNum" idx="12"/>
          </p:nvPr>
        </p:nvSpPr>
        <p:spPr>
          <a:xfrm>
            <a:off x="7029450" y="4941094"/>
            <a:ext cx="2057400" cy="273900"/>
          </a:xfrm>
          <a:prstGeom prst="rect">
            <a:avLst/>
          </a:prstGeom>
          <a:noFill/>
          <a:ln>
            <a:noFill/>
          </a:ln>
        </p:spPr>
        <p:txBody>
          <a:bodyPr spcFirstLastPara="1" wrap="square" lIns="68575" tIns="34275" rIns="68575" bIns="34275" anchor="t"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A5A5A5"/>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A5A5A5"/>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A5A5A5"/>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A5A5A5"/>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A5A5A5"/>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A5A5A5"/>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A5A5A5"/>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A5A5A5"/>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A5A5A5"/>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233479268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Custom Layout">
  <p:cSld name="Custom Layout">
    <p:spTree>
      <p:nvGrpSpPr>
        <p:cNvPr id="1" name="Shape 57"/>
        <p:cNvGrpSpPr/>
        <p:nvPr/>
      </p:nvGrpSpPr>
      <p:grpSpPr>
        <a:xfrm>
          <a:off x="0" y="0"/>
          <a:ext cx="0" cy="0"/>
          <a:chOff x="0" y="0"/>
          <a:chExt cx="0" cy="0"/>
        </a:xfrm>
      </p:grpSpPr>
      <p:sp>
        <p:nvSpPr>
          <p:cNvPr id="58" name="Google Shape;58;p7" descr="&quot;&quot;"/>
          <p:cNvSpPr/>
          <p:nvPr/>
        </p:nvSpPr>
        <p:spPr>
          <a:xfrm>
            <a:off x="0" y="0"/>
            <a:ext cx="9144000" cy="1418042"/>
          </a:xfrm>
          <a:custGeom>
            <a:avLst/>
            <a:gdLst/>
            <a:ahLst/>
            <a:cxnLst/>
            <a:rect l="l" t="t" r="r" b="b"/>
            <a:pathLst>
              <a:path w="12192000" h="1890722" extrusionOk="0">
                <a:moveTo>
                  <a:pt x="0" y="0"/>
                </a:moveTo>
                <a:lnTo>
                  <a:pt x="12192000" y="0"/>
                </a:lnTo>
                <a:lnTo>
                  <a:pt x="12192000" y="1626227"/>
                </a:lnTo>
                <a:lnTo>
                  <a:pt x="11359165" y="1698736"/>
                </a:lnTo>
                <a:cubicBezTo>
                  <a:pt x="9741947" y="1822361"/>
                  <a:pt x="7963910" y="1890722"/>
                  <a:pt x="6097526" y="1890722"/>
                </a:cubicBezTo>
                <a:cubicBezTo>
                  <a:pt x="4231142" y="1890722"/>
                  <a:pt x="2453104" y="1822361"/>
                  <a:pt x="835887" y="1698736"/>
                </a:cubicBezTo>
                <a:lnTo>
                  <a:pt x="0" y="1625962"/>
                </a:lnTo>
                <a:close/>
              </a:path>
            </a:pathLst>
          </a:custGeom>
          <a:solidFill>
            <a:schemeClr val="lt1"/>
          </a:solidFill>
          <a:ln>
            <a:noFill/>
          </a:ln>
          <a:effectLst>
            <a:outerShdw blurRad="50800" dist="38100" dir="5400000" algn="t" rotWithShape="0">
              <a:srgbClr val="7F7F7F">
                <a:alpha val="40000"/>
              </a:srgbClr>
            </a:outerShdw>
          </a:effectLst>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Calibri"/>
              <a:ea typeface="Calibri"/>
              <a:cs typeface="Calibri"/>
              <a:sym typeface="Calibri"/>
            </a:endParaRPr>
          </a:p>
        </p:txBody>
      </p:sp>
      <p:sp>
        <p:nvSpPr>
          <p:cNvPr id="59" name="Google Shape;59;p7" descr="&quot;&quot;"/>
          <p:cNvSpPr/>
          <p:nvPr/>
        </p:nvSpPr>
        <p:spPr>
          <a:xfrm>
            <a:off x="0" y="392906"/>
            <a:ext cx="96600" cy="528900"/>
          </a:xfrm>
          <a:prstGeom prst="rect">
            <a:avLst/>
          </a:prstGeom>
          <a:solidFill>
            <a:schemeClr val="accent2"/>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Calibri"/>
              <a:ea typeface="Calibri"/>
              <a:cs typeface="Calibri"/>
              <a:sym typeface="Calibri"/>
            </a:endParaRPr>
          </a:p>
        </p:txBody>
      </p:sp>
      <p:sp>
        <p:nvSpPr>
          <p:cNvPr id="60" name="Google Shape;60;p7"/>
          <p:cNvSpPr txBox="1">
            <a:spLocks noGrp="1"/>
          </p:cNvSpPr>
          <p:nvPr>
            <p:ph type="title"/>
          </p:nvPr>
        </p:nvSpPr>
        <p:spPr>
          <a:xfrm>
            <a:off x="667941" y="342901"/>
            <a:ext cx="7504500" cy="685800"/>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3300"/>
              <a:buFont typeface="Calibri"/>
              <a:buNone/>
              <a:defRPr b="1">
                <a:latin typeface="Calibri"/>
                <a:ea typeface="Calibri"/>
                <a:cs typeface="Calibri"/>
                <a:sym typeface="Calibri"/>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61" name="Google Shape;61;p7"/>
          <p:cNvSpPr txBox="1">
            <a:spLocks noGrp="1"/>
          </p:cNvSpPr>
          <p:nvPr>
            <p:ph type="body" idx="1"/>
          </p:nvPr>
        </p:nvSpPr>
        <p:spPr>
          <a:xfrm>
            <a:off x="667941" y="1600200"/>
            <a:ext cx="7504500" cy="30291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62" name="Google Shape;62;p7"/>
          <p:cNvSpPr txBox="1">
            <a:spLocks noGrp="1"/>
          </p:cNvSpPr>
          <p:nvPr>
            <p:ph type="ftr" idx="11"/>
          </p:nvPr>
        </p:nvSpPr>
        <p:spPr>
          <a:xfrm>
            <a:off x="57150" y="4914900"/>
            <a:ext cx="3086100" cy="273900"/>
          </a:xfrm>
          <a:prstGeom prst="rect">
            <a:avLst/>
          </a:prstGeom>
          <a:noFill/>
          <a:ln>
            <a:noFill/>
          </a:ln>
        </p:spPr>
        <p:txBody>
          <a:bodyPr spcFirstLastPara="1" wrap="square" lIns="68575" tIns="34275" rIns="68575" bIns="34275" anchor="t" anchorCtr="0">
            <a:noAutofit/>
          </a:bodyPr>
          <a:lstStyle>
            <a:lvl1pPr lvl="0" algn="l">
              <a:lnSpc>
                <a:spcPct val="100000"/>
              </a:lnSpc>
              <a:spcBef>
                <a:spcPts val="0"/>
              </a:spcBef>
              <a:spcAft>
                <a:spcPts val="0"/>
              </a:spcAft>
              <a:buSzPts val="1100"/>
              <a:buNone/>
              <a:defRPr sz="900">
                <a:solidFill>
                  <a:srgbClr val="A5A5A5"/>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63" name="Google Shape;63;p7"/>
          <p:cNvSpPr txBox="1">
            <a:spLocks noGrp="1"/>
          </p:cNvSpPr>
          <p:nvPr>
            <p:ph type="sldNum" idx="12"/>
          </p:nvPr>
        </p:nvSpPr>
        <p:spPr>
          <a:xfrm>
            <a:off x="7029450" y="4941094"/>
            <a:ext cx="2057400" cy="273900"/>
          </a:xfrm>
          <a:prstGeom prst="rect">
            <a:avLst/>
          </a:prstGeom>
          <a:noFill/>
          <a:ln>
            <a:noFill/>
          </a:ln>
        </p:spPr>
        <p:txBody>
          <a:bodyPr spcFirstLastPara="1" wrap="square" lIns="68575" tIns="34275" rIns="68575" bIns="34275" anchor="t"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A5A5A5"/>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A5A5A5"/>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A5A5A5"/>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A5A5A5"/>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A5A5A5"/>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A5A5A5"/>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A5A5A5"/>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A5A5A5"/>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A5A5A5"/>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
        <p:nvSpPr>
          <p:cNvPr id="64" name="Google Shape;64;p7"/>
          <p:cNvSpPr txBox="1">
            <a:spLocks noGrp="1"/>
          </p:cNvSpPr>
          <p:nvPr>
            <p:ph type="dt" idx="10"/>
          </p:nvPr>
        </p:nvSpPr>
        <p:spPr>
          <a:xfrm>
            <a:off x="4057650" y="4923065"/>
            <a:ext cx="2057400" cy="273900"/>
          </a:xfrm>
          <a:prstGeom prst="rect">
            <a:avLst/>
          </a:prstGeom>
          <a:noFill/>
          <a:ln>
            <a:noFill/>
          </a:ln>
        </p:spPr>
        <p:txBody>
          <a:bodyPr spcFirstLastPara="1" wrap="square" lIns="68575" tIns="34275" rIns="68575" bIns="34275" anchor="t" anchorCtr="0">
            <a:noAutofit/>
          </a:bodyPr>
          <a:lstStyle>
            <a:lvl1pPr lvl="0" algn="ctr">
              <a:lnSpc>
                <a:spcPct val="100000"/>
              </a:lnSpc>
              <a:spcBef>
                <a:spcPts val="0"/>
              </a:spcBef>
              <a:spcAft>
                <a:spcPts val="0"/>
              </a:spcAft>
              <a:buSzPts val="1100"/>
              <a:buNone/>
              <a:defRPr sz="900">
                <a:solidFill>
                  <a:srgbClr val="A5A5A5"/>
                </a:solidFill>
                <a:latin typeface="Calibri"/>
                <a:ea typeface="Calibri"/>
                <a:cs typeface="Calibri"/>
                <a:sym typeface="Calibri"/>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Tree>
    <p:extLst>
      <p:ext uri="{BB962C8B-B14F-4D97-AF65-F5344CB8AC3E}">
        <p14:creationId xmlns:p14="http://schemas.microsoft.com/office/powerpoint/2010/main" val="104282447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1_Title and Content">
  <p:cSld name="1_Title and Content">
    <p:spTree>
      <p:nvGrpSpPr>
        <p:cNvPr id="1" name="Shape 65"/>
        <p:cNvGrpSpPr/>
        <p:nvPr/>
      </p:nvGrpSpPr>
      <p:grpSpPr>
        <a:xfrm>
          <a:off x="0" y="0"/>
          <a:ext cx="0" cy="0"/>
          <a:chOff x="0" y="0"/>
          <a:chExt cx="0" cy="0"/>
        </a:xfrm>
      </p:grpSpPr>
      <p:sp>
        <p:nvSpPr>
          <p:cNvPr id="66" name="Google Shape;66;p8" descr="&quot;&quot;"/>
          <p:cNvSpPr/>
          <p:nvPr/>
        </p:nvSpPr>
        <p:spPr>
          <a:xfrm>
            <a:off x="415529" y="273844"/>
            <a:ext cx="8376000" cy="1566900"/>
          </a:xfrm>
          <a:prstGeom prst="rect">
            <a:avLst/>
          </a:prstGeom>
          <a:solidFill>
            <a:schemeClr val="lt1"/>
          </a:solidFill>
          <a:ln w="12700" cap="flat" cmpd="sng">
            <a:solidFill>
              <a:srgbClr val="DEDEDE"/>
            </a:solidFill>
            <a:prstDash val="solid"/>
            <a:miter lim="800000"/>
            <a:headEnd type="none" w="sm" len="sm"/>
            <a:tailEnd type="none" w="sm" len="sm"/>
          </a:ln>
          <a:effectLst>
            <a:outerShdw blurRad="50800" dist="38100" dir="2700000" algn="tl" rotWithShape="0">
              <a:srgbClr val="C5C2C2">
                <a:alpha val="47060"/>
              </a:srgbClr>
            </a:outerShdw>
          </a:effectLst>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Calibri"/>
              <a:ea typeface="Calibri"/>
              <a:cs typeface="Calibri"/>
              <a:sym typeface="Calibri"/>
            </a:endParaRPr>
          </a:p>
        </p:txBody>
      </p:sp>
      <p:sp>
        <p:nvSpPr>
          <p:cNvPr id="67" name="Google Shape;67;p8" descr="&quot;&quot;"/>
          <p:cNvSpPr/>
          <p:nvPr/>
        </p:nvSpPr>
        <p:spPr>
          <a:xfrm>
            <a:off x="367904" y="792956"/>
            <a:ext cx="96600" cy="528900"/>
          </a:xfrm>
          <a:prstGeom prst="rect">
            <a:avLst/>
          </a:prstGeom>
          <a:solidFill>
            <a:schemeClr val="accent2"/>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Calibri"/>
              <a:ea typeface="Calibri"/>
              <a:cs typeface="Calibri"/>
              <a:sym typeface="Calibri"/>
            </a:endParaRPr>
          </a:p>
        </p:txBody>
      </p:sp>
      <p:sp>
        <p:nvSpPr>
          <p:cNvPr id="68" name="Google Shape;68;p8"/>
          <p:cNvSpPr txBox="1">
            <a:spLocks noGrp="1"/>
          </p:cNvSpPr>
          <p:nvPr>
            <p:ph type="title"/>
          </p:nvPr>
        </p:nvSpPr>
        <p:spPr>
          <a:xfrm>
            <a:off x="631626" y="560189"/>
            <a:ext cx="3092700" cy="994200"/>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3300"/>
              <a:buFont typeface="Calibri"/>
              <a:buNone/>
              <a:defRPr>
                <a:latin typeface="Calibri"/>
                <a:ea typeface="Calibri"/>
                <a:cs typeface="Calibri"/>
                <a:sym typeface="Calibri"/>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69" name="Google Shape;69;p8"/>
          <p:cNvSpPr txBox="1">
            <a:spLocks noGrp="1"/>
          </p:cNvSpPr>
          <p:nvPr>
            <p:ph type="body" idx="1"/>
          </p:nvPr>
        </p:nvSpPr>
        <p:spPr>
          <a:xfrm>
            <a:off x="367904" y="2057400"/>
            <a:ext cx="8472600" cy="24990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70" name="Google Shape;70;p8" descr="&quot;&quot;"/>
          <p:cNvSpPr/>
          <p:nvPr/>
        </p:nvSpPr>
        <p:spPr>
          <a:xfrm rot="5400000">
            <a:off x="3182662" y="1050198"/>
            <a:ext cx="1097700" cy="14100"/>
          </a:xfrm>
          <a:prstGeom prst="rect">
            <a:avLst/>
          </a:prstGeom>
          <a:solidFill>
            <a:srgbClr val="D5D5D5"/>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Calibri"/>
              <a:ea typeface="Calibri"/>
              <a:cs typeface="Calibri"/>
              <a:sym typeface="Calibri"/>
            </a:endParaRPr>
          </a:p>
        </p:txBody>
      </p:sp>
      <p:sp>
        <p:nvSpPr>
          <p:cNvPr id="71" name="Google Shape;71;p8"/>
          <p:cNvSpPr txBox="1">
            <a:spLocks noGrp="1"/>
          </p:cNvSpPr>
          <p:nvPr>
            <p:ph type="body" idx="2"/>
          </p:nvPr>
        </p:nvSpPr>
        <p:spPr>
          <a:xfrm>
            <a:off x="3832622" y="586979"/>
            <a:ext cx="4454100" cy="9669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dk1"/>
              </a:buClr>
              <a:buSzPts val="3300"/>
              <a:buNone/>
              <a:defRPr sz="3300"/>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228600" algn="l">
              <a:lnSpc>
                <a:spcPct val="90000"/>
              </a:lnSpc>
              <a:spcBef>
                <a:spcPts val="400"/>
              </a:spcBef>
              <a:spcAft>
                <a:spcPts val="0"/>
              </a:spcAft>
              <a:buClr>
                <a:schemeClr val="dk1"/>
              </a:buClr>
              <a:buSzPts val="1400"/>
              <a:buNone/>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72" name="Google Shape;72;p8"/>
          <p:cNvSpPr txBox="1">
            <a:spLocks noGrp="1"/>
          </p:cNvSpPr>
          <p:nvPr>
            <p:ph type="ftr" idx="11"/>
          </p:nvPr>
        </p:nvSpPr>
        <p:spPr>
          <a:xfrm>
            <a:off x="57150" y="4914900"/>
            <a:ext cx="3086100" cy="273900"/>
          </a:xfrm>
          <a:prstGeom prst="rect">
            <a:avLst/>
          </a:prstGeom>
          <a:noFill/>
          <a:ln>
            <a:noFill/>
          </a:ln>
        </p:spPr>
        <p:txBody>
          <a:bodyPr spcFirstLastPara="1" wrap="square" lIns="68575" tIns="34275" rIns="68575" bIns="34275" anchor="t" anchorCtr="0">
            <a:noAutofit/>
          </a:bodyPr>
          <a:lstStyle>
            <a:lvl1pPr lvl="0" algn="l">
              <a:lnSpc>
                <a:spcPct val="100000"/>
              </a:lnSpc>
              <a:spcBef>
                <a:spcPts val="0"/>
              </a:spcBef>
              <a:spcAft>
                <a:spcPts val="0"/>
              </a:spcAft>
              <a:buSzPts val="1100"/>
              <a:buNone/>
              <a:defRPr sz="900">
                <a:solidFill>
                  <a:srgbClr val="A5A5A5"/>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73" name="Google Shape;73;p8"/>
          <p:cNvSpPr txBox="1">
            <a:spLocks noGrp="1"/>
          </p:cNvSpPr>
          <p:nvPr>
            <p:ph type="sldNum" idx="12"/>
          </p:nvPr>
        </p:nvSpPr>
        <p:spPr>
          <a:xfrm>
            <a:off x="7029450" y="4941094"/>
            <a:ext cx="2057400" cy="273900"/>
          </a:xfrm>
          <a:prstGeom prst="rect">
            <a:avLst/>
          </a:prstGeom>
          <a:noFill/>
          <a:ln>
            <a:noFill/>
          </a:ln>
        </p:spPr>
        <p:txBody>
          <a:bodyPr spcFirstLastPara="1" wrap="square" lIns="68575" tIns="34275" rIns="68575" bIns="34275" anchor="t"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A5A5A5"/>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A5A5A5"/>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A5A5A5"/>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A5A5A5"/>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A5A5A5"/>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A5A5A5"/>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A5A5A5"/>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A5A5A5"/>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A5A5A5"/>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
        <p:nvSpPr>
          <p:cNvPr id="74" name="Google Shape;74;p8"/>
          <p:cNvSpPr txBox="1">
            <a:spLocks noGrp="1"/>
          </p:cNvSpPr>
          <p:nvPr>
            <p:ph type="dt" idx="10"/>
          </p:nvPr>
        </p:nvSpPr>
        <p:spPr>
          <a:xfrm>
            <a:off x="4057650" y="4923065"/>
            <a:ext cx="2057400" cy="273900"/>
          </a:xfrm>
          <a:prstGeom prst="rect">
            <a:avLst/>
          </a:prstGeom>
          <a:noFill/>
          <a:ln>
            <a:noFill/>
          </a:ln>
        </p:spPr>
        <p:txBody>
          <a:bodyPr spcFirstLastPara="1" wrap="square" lIns="68575" tIns="34275" rIns="68575" bIns="34275" anchor="t" anchorCtr="0">
            <a:noAutofit/>
          </a:bodyPr>
          <a:lstStyle>
            <a:lvl1pPr lvl="0" algn="ctr">
              <a:lnSpc>
                <a:spcPct val="100000"/>
              </a:lnSpc>
              <a:spcBef>
                <a:spcPts val="0"/>
              </a:spcBef>
              <a:spcAft>
                <a:spcPts val="0"/>
              </a:spcAft>
              <a:buSzPts val="1100"/>
              <a:buNone/>
              <a:defRPr sz="900">
                <a:solidFill>
                  <a:srgbClr val="A5A5A5"/>
                </a:solidFill>
                <a:latin typeface="Calibri"/>
                <a:ea typeface="Calibri"/>
                <a:cs typeface="Calibri"/>
                <a:sym typeface="Calibri"/>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Tree>
    <p:extLst>
      <p:ext uri="{BB962C8B-B14F-4D97-AF65-F5344CB8AC3E}">
        <p14:creationId xmlns:p14="http://schemas.microsoft.com/office/powerpoint/2010/main" val="157089694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1_Content with Caption">
  <p:cSld name="1_Content with Caption">
    <p:spTree>
      <p:nvGrpSpPr>
        <p:cNvPr id="1" name="Shape 75"/>
        <p:cNvGrpSpPr/>
        <p:nvPr/>
      </p:nvGrpSpPr>
      <p:grpSpPr>
        <a:xfrm>
          <a:off x="0" y="0"/>
          <a:ext cx="0" cy="0"/>
          <a:chOff x="0" y="0"/>
          <a:chExt cx="0" cy="0"/>
        </a:xfrm>
      </p:grpSpPr>
      <p:sp>
        <p:nvSpPr>
          <p:cNvPr id="76" name="Google Shape;76;p9" descr="&quot;&quot;"/>
          <p:cNvSpPr/>
          <p:nvPr/>
        </p:nvSpPr>
        <p:spPr>
          <a:xfrm>
            <a:off x="307181" y="475060"/>
            <a:ext cx="3210000" cy="4122000"/>
          </a:xfrm>
          <a:prstGeom prst="rect">
            <a:avLst/>
          </a:prstGeom>
          <a:solidFill>
            <a:schemeClr val="lt1"/>
          </a:solidFill>
          <a:ln w="9525" cap="flat" cmpd="sng">
            <a:solidFill>
              <a:srgbClr val="DEDEDE"/>
            </a:solidFill>
            <a:prstDash val="solid"/>
            <a:miter lim="800000"/>
            <a:headEnd type="none" w="sm" len="sm"/>
            <a:tailEnd type="none" w="sm" len="sm"/>
          </a:ln>
          <a:effectLst>
            <a:outerShdw blurRad="50800" dist="38100" dir="2700000" algn="tl" rotWithShape="0">
              <a:srgbClr val="D8D8D8">
                <a:alpha val="47060"/>
              </a:srgbClr>
            </a:outerShdw>
          </a:effectLst>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Calibri"/>
              <a:ea typeface="Calibri"/>
              <a:cs typeface="Calibri"/>
              <a:sym typeface="Calibri"/>
            </a:endParaRPr>
          </a:p>
        </p:txBody>
      </p:sp>
      <p:sp>
        <p:nvSpPr>
          <p:cNvPr id="77" name="Google Shape;77;p9" descr="&quot;&quot;"/>
          <p:cNvSpPr/>
          <p:nvPr/>
        </p:nvSpPr>
        <p:spPr>
          <a:xfrm>
            <a:off x="259556" y="878681"/>
            <a:ext cx="95100" cy="527400"/>
          </a:xfrm>
          <a:prstGeom prst="rect">
            <a:avLst/>
          </a:prstGeom>
          <a:solidFill>
            <a:schemeClr val="accent2"/>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Calibri"/>
              <a:ea typeface="Calibri"/>
              <a:cs typeface="Calibri"/>
              <a:sym typeface="Calibri"/>
            </a:endParaRPr>
          </a:p>
        </p:txBody>
      </p:sp>
      <p:sp>
        <p:nvSpPr>
          <p:cNvPr id="78" name="Google Shape;78;p9" descr="&quot;&quot;"/>
          <p:cNvSpPr/>
          <p:nvPr/>
        </p:nvSpPr>
        <p:spPr>
          <a:xfrm>
            <a:off x="658416" y="1570435"/>
            <a:ext cx="2495400" cy="7200"/>
          </a:xfrm>
          <a:prstGeom prst="rect">
            <a:avLst/>
          </a:prstGeom>
          <a:solidFill>
            <a:srgbClr val="D5D5D5"/>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Calibri"/>
              <a:ea typeface="Calibri"/>
              <a:cs typeface="Calibri"/>
              <a:sym typeface="Calibri"/>
            </a:endParaRPr>
          </a:p>
        </p:txBody>
      </p:sp>
      <p:sp>
        <p:nvSpPr>
          <p:cNvPr id="79" name="Google Shape;79;p9"/>
          <p:cNvSpPr>
            <a:spLocks noGrp="1"/>
          </p:cNvSpPr>
          <p:nvPr>
            <p:ph type="pic" idx="2"/>
          </p:nvPr>
        </p:nvSpPr>
        <p:spPr>
          <a:xfrm>
            <a:off x="3943350" y="475060"/>
            <a:ext cx="4542300" cy="4122000"/>
          </a:xfrm>
          <a:prstGeom prst="rect">
            <a:avLst/>
          </a:prstGeom>
          <a:noFill/>
          <a:ln>
            <a:noFill/>
          </a:ln>
        </p:spPr>
      </p:sp>
      <p:sp>
        <p:nvSpPr>
          <p:cNvPr id="80" name="Google Shape;80;p9"/>
          <p:cNvSpPr txBox="1">
            <a:spLocks noGrp="1"/>
          </p:cNvSpPr>
          <p:nvPr>
            <p:ph type="body" idx="1"/>
          </p:nvPr>
        </p:nvSpPr>
        <p:spPr>
          <a:xfrm>
            <a:off x="658416" y="1714500"/>
            <a:ext cx="2495400" cy="2022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81" name="Google Shape;81;p9"/>
          <p:cNvSpPr txBox="1">
            <a:spLocks noGrp="1"/>
          </p:cNvSpPr>
          <p:nvPr>
            <p:ph type="title"/>
          </p:nvPr>
        </p:nvSpPr>
        <p:spPr>
          <a:xfrm>
            <a:off x="658415" y="710804"/>
            <a:ext cx="2561100" cy="854700"/>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2700"/>
              <a:buFont typeface="Calibri"/>
              <a:buNone/>
              <a:defRPr sz="2700">
                <a:latin typeface="Calibri"/>
                <a:ea typeface="Calibri"/>
                <a:cs typeface="Calibri"/>
                <a:sym typeface="Calibri"/>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82" name="Google Shape;82;p9"/>
          <p:cNvSpPr txBox="1">
            <a:spLocks noGrp="1"/>
          </p:cNvSpPr>
          <p:nvPr>
            <p:ph type="ftr" idx="11"/>
          </p:nvPr>
        </p:nvSpPr>
        <p:spPr>
          <a:xfrm>
            <a:off x="57150" y="4914900"/>
            <a:ext cx="3086100" cy="273900"/>
          </a:xfrm>
          <a:prstGeom prst="rect">
            <a:avLst/>
          </a:prstGeom>
          <a:noFill/>
          <a:ln>
            <a:noFill/>
          </a:ln>
        </p:spPr>
        <p:txBody>
          <a:bodyPr spcFirstLastPara="1" wrap="square" lIns="68575" tIns="34275" rIns="68575" bIns="34275" anchor="t" anchorCtr="0">
            <a:noAutofit/>
          </a:bodyPr>
          <a:lstStyle>
            <a:lvl1pPr lvl="0" algn="l">
              <a:lnSpc>
                <a:spcPct val="100000"/>
              </a:lnSpc>
              <a:spcBef>
                <a:spcPts val="0"/>
              </a:spcBef>
              <a:spcAft>
                <a:spcPts val="0"/>
              </a:spcAft>
              <a:buSzPts val="1100"/>
              <a:buNone/>
              <a:defRPr sz="900">
                <a:solidFill>
                  <a:srgbClr val="A5A5A5"/>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83" name="Google Shape;83;p9"/>
          <p:cNvSpPr txBox="1">
            <a:spLocks noGrp="1"/>
          </p:cNvSpPr>
          <p:nvPr>
            <p:ph type="sldNum" idx="12"/>
          </p:nvPr>
        </p:nvSpPr>
        <p:spPr>
          <a:xfrm>
            <a:off x="7029450" y="4941094"/>
            <a:ext cx="2057400" cy="273900"/>
          </a:xfrm>
          <a:prstGeom prst="rect">
            <a:avLst/>
          </a:prstGeom>
          <a:noFill/>
          <a:ln>
            <a:noFill/>
          </a:ln>
        </p:spPr>
        <p:txBody>
          <a:bodyPr spcFirstLastPara="1" wrap="square" lIns="68575" tIns="34275" rIns="68575" bIns="34275" anchor="t"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A5A5A5"/>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A5A5A5"/>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A5A5A5"/>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A5A5A5"/>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A5A5A5"/>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A5A5A5"/>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A5A5A5"/>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A5A5A5"/>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A5A5A5"/>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
        <p:nvSpPr>
          <p:cNvPr id="84" name="Google Shape;84;p9"/>
          <p:cNvSpPr txBox="1">
            <a:spLocks noGrp="1"/>
          </p:cNvSpPr>
          <p:nvPr>
            <p:ph type="dt" idx="10"/>
          </p:nvPr>
        </p:nvSpPr>
        <p:spPr>
          <a:xfrm>
            <a:off x="4057650" y="4923065"/>
            <a:ext cx="2057400" cy="273900"/>
          </a:xfrm>
          <a:prstGeom prst="rect">
            <a:avLst/>
          </a:prstGeom>
          <a:noFill/>
          <a:ln>
            <a:noFill/>
          </a:ln>
        </p:spPr>
        <p:txBody>
          <a:bodyPr spcFirstLastPara="1" wrap="square" lIns="68575" tIns="34275" rIns="68575" bIns="34275" anchor="t" anchorCtr="0">
            <a:noAutofit/>
          </a:bodyPr>
          <a:lstStyle>
            <a:lvl1pPr lvl="0" algn="ctr">
              <a:lnSpc>
                <a:spcPct val="100000"/>
              </a:lnSpc>
              <a:spcBef>
                <a:spcPts val="0"/>
              </a:spcBef>
              <a:spcAft>
                <a:spcPts val="0"/>
              </a:spcAft>
              <a:buSzPts val="1100"/>
              <a:buNone/>
              <a:defRPr sz="900">
                <a:solidFill>
                  <a:srgbClr val="A5A5A5"/>
                </a:solidFill>
                <a:latin typeface="Calibri"/>
                <a:ea typeface="Calibri"/>
                <a:cs typeface="Calibri"/>
                <a:sym typeface="Calibri"/>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Tree>
    <p:extLst>
      <p:ext uri="{BB962C8B-B14F-4D97-AF65-F5344CB8AC3E}">
        <p14:creationId xmlns:p14="http://schemas.microsoft.com/office/powerpoint/2010/main" val="281509111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1_Title Slide" type="title">
  <p:cSld name="1_Title Slide">
    <p:spTree>
      <p:nvGrpSpPr>
        <p:cNvPr id="1" name="Shape 85"/>
        <p:cNvGrpSpPr/>
        <p:nvPr/>
      </p:nvGrpSpPr>
      <p:grpSpPr>
        <a:xfrm>
          <a:off x="0" y="0"/>
          <a:ext cx="0" cy="0"/>
          <a:chOff x="0" y="0"/>
          <a:chExt cx="0" cy="0"/>
        </a:xfrm>
      </p:grpSpPr>
      <p:sp>
        <p:nvSpPr>
          <p:cNvPr id="86" name="Google Shape;86;p10"/>
          <p:cNvSpPr txBox="1">
            <a:spLocks noGrp="1"/>
          </p:cNvSpPr>
          <p:nvPr>
            <p:ph type="ctrTitle"/>
          </p:nvPr>
        </p:nvSpPr>
        <p:spPr>
          <a:xfrm>
            <a:off x="1143000" y="841772"/>
            <a:ext cx="6858000" cy="1790700"/>
          </a:xfrm>
          <a:prstGeom prst="rect">
            <a:avLst/>
          </a:prstGeom>
          <a:noFill/>
          <a:ln>
            <a:noFill/>
          </a:ln>
        </p:spPr>
        <p:txBody>
          <a:bodyPr spcFirstLastPara="1" wrap="square" lIns="68575" tIns="34275" rIns="68575" bIns="34275" anchor="b" anchorCtr="0">
            <a:normAutofit/>
          </a:bodyPr>
          <a:lstStyle>
            <a:lvl1pPr lvl="0" algn="ctr">
              <a:lnSpc>
                <a:spcPct val="90000"/>
              </a:lnSpc>
              <a:spcBef>
                <a:spcPts val="0"/>
              </a:spcBef>
              <a:spcAft>
                <a:spcPts val="0"/>
              </a:spcAft>
              <a:buClr>
                <a:schemeClr val="dk1"/>
              </a:buClr>
              <a:buSzPts val="4100"/>
              <a:buFont typeface="Calibri"/>
              <a:buNone/>
              <a:defRPr sz="41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87" name="Google Shape;87;p10"/>
          <p:cNvSpPr txBox="1">
            <a:spLocks noGrp="1"/>
          </p:cNvSpPr>
          <p:nvPr>
            <p:ph type="subTitle" idx="1"/>
          </p:nvPr>
        </p:nvSpPr>
        <p:spPr>
          <a:xfrm>
            <a:off x="1143000" y="2701529"/>
            <a:ext cx="6858000" cy="12417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dk1"/>
              </a:buClr>
              <a:buSzPts val="1800"/>
              <a:buNone/>
              <a:defRPr sz="1800"/>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88" name="Google Shape;88;p10"/>
          <p:cNvSpPr txBox="1">
            <a:spLocks noGrp="1"/>
          </p:cNvSpPr>
          <p:nvPr>
            <p:ph type="ftr" idx="11"/>
          </p:nvPr>
        </p:nvSpPr>
        <p:spPr>
          <a:xfrm>
            <a:off x="57150" y="4914900"/>
            <a:ext cx="3086100" cy="273900"/>
          </a:xfrm>
          <a:prstGeom prst="rect">
            <a:avLst/>
          </a:prstGeom>
          <a:noFill/>
          <a:ln>
            <a:noFill/>
          </a:ln>
        </p:spPr>
        <p:txBody>
          <a:bodyPr spcFirstLastPara="1" wrap="square" lIns="68575" tIns="34275" rIns="68575" bIns="34275" anchor="t" anchorCtr="0">
            <a:noAutofit/>
          </a:bodyPr>
          <a:lstStyle>
            <a:lvl1pPr lvl="0" algn="l">
              <a:lnSpc>
                <a:spcPct val="100000"/>
              </a:lnSpc>
              <a:spcBef>
                <a:spcPts val="0"/>
              </a:spcBef>
              <a:spcAft>
                <a:spcPts val="0"/>
              </a:spcAft>
              <a:buSzPts val="1100"/>
              <a:buNone/>
              <a:defRPr sz="900">
                <a:solidFill>
                  <a:srgbClr val="A5A5A5"/>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89" name="Google Shape;89;p10"/>
          <p:cNvSpPr txBox="1">
            <a:spLocks noGrp="1"/>
          </p:cNvSpPr>
          <p:nvPr>
            <p:ph type="sldNum" idx="12"/>
          </p:nvPr>
        </p:nvSpPr>
        <p:spPr>
          <a:xfrm>
            <a:off x="7029450" y="4941094"/>
            <a:ext cx="2057400" cy="273900"/>
          </a:xfrm>
          <a:prstGeom prst="rect">
            <a:avLst/>
          </a:prstGeom>
          <a:noFill/>
          <a:ln>
            <a:noFill/>
          </a:ln>
        </p:spPr>
        <p:txBody>
          <a:bodyPr spcFirstLastPara="1" wrap="square" lIns="68575" tIns="34275" rIns="68575" bIns="34275" anchor="t"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A5A5A5"/>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A5A5A5"/>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A5A5A5"/>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A5A5A5"/>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A5A5A5"/>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A5A5A5"/>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A5A5A5"/>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A5A5A5"/>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A5A5A5"/>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
        <p:nvSpPr>
          <p:cNvPr id="90" name="Google Shape;90;p10"/>
          <p:cNvSpPr txBox="1">
            <a:spLocks noGrp="1"/>
          </p:cNvSpPr>
          <p:nvPr>
            <p:ph type="dt" idx="10"/>
          </p:nvPr>
        </p:nvSpPr>
        <p:spPr>
          <a:xfrm>
            <a:off x="4057650" y="4923065"/>
            <a:ext cx="2057400" cy="273900"/>
          </a:xfrm>
          <a:prstGeom prst="rect">
            <a:avLst/>
          </a:prstGeom>
          <a:noFill/>
          <a:ln>
            <a:noFill/>
          </a:ln>
        </p:spPr>
        <p:txBody>
          <a:bodyPr spcFirstLastPara="1" wrap="square" lIns="68575" tIns="34275" rIns="68575" bIns="34275" anchor="t" anchorCtr="0">
            <a:noAutofit/>
          </a:bodyPr>
          <a:lstStyle>
            <a:lvl1pPr lvl="0" algn="ctr">
              <a:lnSpc>
                <a:spcPct val="100000"/>
              </a:lnSpc>
              <a:spcBef>
                <a:spcPts val="0"/>
              </a:spcBef>
              <a:spcAft>
                <a:spcPts val="0"/>
              </a:spcAft>
              <a:buSzPts val="1100"/>
              <a:buNone/>
              <a:defRPr sz="900">
                <a:solidFill>
                  <a:srgbClr val="A5A5A5"/>
                </a:solidFill>
                <a:latin typeface="Calibri"/>
                <a:ea typeface="Calibri"/>
                <a:cs typeface="Calibri"/>
                <a:sym typeface="Calibri"/>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Tree>
    <p:extLst>
      <p:ext uri="{BB962C8B-B14F-4D97-AF65-F5344CB8AC3E}">
        <p14:creationId xmlns:p14="http://schemas.microsoft.com/office/powerpoint/2010/main" val="213582988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Two Content" type="twoObj">
  <p:cSld name="Two Content">
    <p:spTree>
      <p:nvGrpSpPr>
        <p:cNvPr id="1" name="Shape 91"/>
        <p:cNvGrpSpPr/>
        <p:nvPr/>
      </p:nvGrpSpPr>
      <p:grpSpPr>
        <a:xfrm>
          <a:off x="0" y="0"/>
          <a:ext cx="0" cy="0"/>
          <a:chOff x="0" y="0"/>
          <a:chExt cx="0" cy="0"/>
        </a:xfrm>
      </p:grpSpPr>
      <p:sp>
        <p:nvSpPr>
          <p:cNvPr id="92" name="Google Shape;92;p11"/>
          <p:cNvSpPr txBox="1">
            <a:spLocks noGrp="1"/>
          </p:cNvSpPr>
          <p:nvPr>
            <p:ph type="title"/>
          </p:nvPr>
        </p:nvSpPr>
        <p:spPr>
          <a:xfrm>
            <a:off x="342900" y="297868"/>
            <a:ext cx="8566800" cy="588000"/>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rgbClr val="002060"/>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93" name="Google Shape;93;p11"/>
          <p:cNvSpPr txBox="1">
            <a:spLocks noGrp="1"/>
          </p:cNvSpPr>
          <p:nvPr>
            <p:ph type="body" idx="1"/>
          </p:nvPr>
        </p:nvSpPr>
        <p:spPr>
          <a:xfrm>
            <a:off x="348432" y="1069912"/>
            <a:ext cx="3886200" cy="2670600"/>
          </a:xfrm>
          <a:prstGeom prst="rect">
            <a:avLst/>
          </a:prstGeom>
          <a:noFill/>
          <a:ln>
            <a:noFill/>
          </a:ln>
        </p:spPr>
        <p:txBody>
          <a:bodyPr spcFirstLastPara="1" wrap="square" lIns="0" tIns="34275" rIns="68575" bIns="34275" anchor="t" anchorCtr="0">
            <a:normAutofit/>
          </a:bodyPr>
          <a:lstStyle>
            <a:lvl1pPr marL="457200" lvl="0" indent="-298450" algn="l">
              <a:lnSpc>
                <a:spcPct val="90000"/>
              </a:lnSpc>
              <a:spcBef>
                <a:spcPts val="800"/>
              </a:spcBef>
              <a:spcAft>
                <a:spcPts val="0"/>
              </a:spcAft>
              <a:buSzPts val="1100"/>
              <a:buChar char="▪"/>
              <a:defRPr/>
            </a:lvl1pPr>
            <a:lvl2pPr marL="914400" lvl="1" indent="-298450" algn="l">
              <a:lnSpc>
                <a:spcPct val="90000"/>
              </a:lnSpc>
              <a:spcBef>
                <a:spcPts val="400"/>
              </a:spcBef>
              <a:spcAft>
                <a:spcPts val="0"/>
              </a:spcAft>
              <a:buSzPts val="1100"/>
              <a:buChar char="▪"/>
              <a:defRPr/>
            </a:lvl2pPr>
            <a:lvl3pPr marL="1371600" lvl="2" indent="-298450" algn="l">
              <a:lnSpc>
                <a:spcPct val="90000"/>
              </a:lnSpc>
              <a:spcBef>
                <a:spcPts val="400"/>
              </a:spcBef>
              <a:spcAft>
                <a:spcPts val="0"/>
              </a:spcAft>
              <a:buSzPts val="1100"/>
              <a:buChar char="▪"/>
              <a:defRPr/>
            </a:lvl3pPr>
            <a:lvl4pPr marL="1828800" lvl="3" indent="-298450" algn="l">
              <a:lnSpc>
                <a:spcPct val="90000"/>
              </a:lnSpc>
              <a:spcBef>
                <a:spcPts val="400"/>
              </a:spcBef>
              <a:spcAft>
                <a:spcPts val="0"/>
              </a:spcAft>
              <a:buSzPts val="1100"/>
              <a:buChar char="▪"/>
              <a:defRPr/>
            </a:lvl4pPr>
            <a:lvl5pPr marL="2286000" lvl="4" indent="-298450" algn="l">
              <a:lnSpc>
                <a:spcPct val="90000"/>
              </a:lnSpc>
              <a:spcBef>
                <a:spcPts val="400"/>
              </a:spcBef>
              <a:spcAft>
                <a:spcPts val="0"/>
              </a:spcAft>
              <a:buSzPts val="11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94" name="Google Shape;94;p11"/>
          <p:cNvSpPr txBox="1">
            <a:spLocks noGrp="1"/>
          </p:cNvSpPr>
          <p:nvPr>
            <p:ph type="body" idx="2"/>
          </p:nvPr>
        </p:nvSpPr>
        <p:spPr>
          <a:xfrm>
            <a:off x="4380672" y="1067531"/>
            <a:ext cx="3886200" cy="2673000"/>
          </a:xfrm>
          <a:prstGeom prst="rect">
            <a:avLst/>
          </a:prstGeom>
          <a:noFill/>
          <a:ln>
            <a:noFill/>
          </a:ln>
        </p:spPr>
        <p:txBody>
          <a:bodyPr spcFirstLastPara="1" wrap="square" lIns="0" tIns="34275" rIns="68575" bIns="34275" anchor="t" anchorCtr="0">
            <a:normAutofit/>
          </a:bodyPr>
          <a:lstStyle>
            <a:lvl1pPr marL="457200" lvl="0" indent="-298450" algn="l">
              <a:lnSpc>
                <a:spcPct val="90000"/>
              </a:lnSpc>
              <a:spcBef>
                <a:spcPts val="800"/>
              </a:spcBef>
              <a:spcAft>
                <a:spcPts val="0"/>
              </a:spcAft>
              <a:buSzPts val="1100"/>
              <a:buChar char="▪"/>
              <a:defRPr/>
            </a:lvl1pPr>
            <a:lvl2pPr marL="914400" lvl="1" indent="-298450" algn="l">
              <a:lnSpc>
                <a:spcPct val="90000"/>
              </a:lnSpc>
              <a:spcBef>
                <a:spcPts val="400"/>
              </a:spcBef>
              <a:spcAft>
                <a:spcPts val="0"/>
              </a:spcAft>
              <a:buSzPts val="1100"/>
              <a:buChar char="▪"/>
              <a:defRPr/>
            </a:lvl2pPr>
            <a:lvl3pPr marL="1371600" lvl="2" indent="-298450" algn="l">
              <a:lnSpc>
                <a:spcPct val="90000"/>
              </a:lnSpc>
              <a:spcBef>
                <a:spcPts val="400"/>
              </a:spcBef>
              <a:spcAft>
                <a:spcPts val="0"/>
              </a:spcAft>
              <a:buSzPts val="1100"/>
              <a:buChar char="▪"/>
              <a:defRPr/>
            </a:lvl3pPr>
            <a:lvl4pPr marL="1828800" lvl="3" indent="-298450" algn="l">
              <a:lnSpc>
                <a:spcPct val="90000"/>
              </a:lnSpc>
              <a:spcBef>
                <a:spcPts val="400"/>
              </a:spcBef>
              <a:spcAft>
                <a:spcPts val="0"/>
              </a:spcAft>
              <a:buSzPts val="1100"/>
              <a:buChar char="▪"/>
              <a:defRPr/>
            </a:lvl4pPr>
            <a:lvl5pPr marL="2286000" lvl="4" indent="-298450" algn="l">
              <a:lnSpc>
                <a:spcPct val="90000"/>
              </a:lnSpc>
              <a:spcBef>
                <a:spcPts val="400"/>
              </a:spcBef>
              <a:spcAft>
                <a:spcPts val="0"/>
              </a:spcAft>
              <a:buSzPts val="11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95" name="Google Shape;95;p11"/>
          <p:cNvSpPr txBox="1">
            <a:spLocks noGrp="1"/>
          </p:cNvSpPr>
          <p:nvPr>
            <p:ph type="sldNum" idx="12"/>
          </p:nvPr>
        </p:nvSpPr>
        <p:spPr>
          <a:xfrm>
            <a:off x="6952706" y="4767263"/>
            <a:ext cx="2057400" cy="273900"/>
          </a:xfrm>
          <a:prstGeom prst="rect">
            <a:avLst/>
          </a:prstGeom>
          <a:noFill/>
          <a:ln>
            <a:noFill/>
          </a:ln>
        </p:spPr>
        <p:txBody>
          <a:bodyPr spcFirstLastPara="1" wrap="square" lIns="68575" tIns="34275" rIns="68575" bIns="34275" anchor="t" anchorCtr="0">
            <a:noAutofit/>
          </a:bodyPr>
          <a:lstStyle>
            <a:lvl1pPr marL="0" marR="0" lvl="0" indent="0" algn="r">
              <a:lnSpc>
                <a:spcPct val="100000"/>
              </a:lnSpc>
              <a:spcBef>
                <a:spcPts val="0"/>
              </a:spcBef>
              <a:spcAft>
                <a:spcPts val="0"/>
              </a:spcAft>
              <a:buClr>
                <a:srgbClr val="000000"/>
              </a:buClr>
              <a:buSzPts val="1400"/>
              <a:buFont typeface="Arial"/>
              <a:buNone/>
              <a:defRPr sz="1400" b="0" i="0" u="none" strike="noStrike" cap="none">
                <a:solidFill>
                  <a:srgbClr val="4D8DC9"/>
                </a:solidFill>
                <a:latin typeface="Gill Sans"/>
                <a:ea typeface="Gill Sans"/>
                <a:cs typeface="Gill Sans"/>
                <a:sym typeface="Gill Sans"/>
              </a:defRPr>
            </a:lvl1pPr>
            <a:lvl2pPr marL="0" marR="0" lvl="1" indent="0" algn="r">
              <a:lnSpc>
                <a:spcPct val="100000"/>
              </a:lnSpc>
              <a:spcBef>
                <a:spcPts val="0"/>
              </a:spcBef>
              <a:spcAft>
                <a:spcPts val="0"/>
              </a:spcAft>
              <a:buClr>
                <a:srgbClr val="000000"/>
              </a:buClr>
              <a:buSzPts val="1400"/>
              <a:buFont typeface="Arial"/>
              <a:buNone/>
              <a:defRPr sz="1400" b="0" i="0" u="none" strike="noStrike" cap="none">
                <a:solidFill>
                  <a:srgbClr val="4D8DC9"/>
                </a:solidFill>
                <a:latin typeface="Gill Sans"/>
                <a:ea typeface="Gill Sans"/>
                <a:cs typeface="Gill Sans"/>
                <a:sym typeface="Gill Sans"/>
              </a:defRPr>
            </a:lvl2pPr>
            <a:lvl3pPr marL="0" marR="0" lvl="2" indent="0" algn="r">
              <a:lnSpc>
                <a:spcPct val="100000"/>
              </a:lnSpc>
              <a:spcBef>
                <a:spcPts val="0"/>
              </a:spcBef>
              <a:spcAft>
                <a:spcPts val="0"/>
              </a:spcAft>
              <a:buClr>
                <a:srgbClr val="000000"/>
              </a:buClr>
              <a:buSzPts val="1400"/>
              <a:buFont typeface="Arial"/>
              <a:buNone/>
              <a:defRPr sz="1400" b="0" i="0" u="none" strike="noStrike" cap="none">
                <a:solidFill>
                  <a:srgbClr val="4D8DC9"/>
                </a:solidFill>
                <a:latin typeface="Gill Sans"/>
                <a:ea typeface="Gill Sans"/>
                <a:cs typeface="Gill Sans"/>
                <a:sym typeface="Gill Sans"/>
              </a:defRPr>
            </a:lvl3pPr>
            <a:lvl4pPr marL="0" marR="0" lvl="3" indent="0" algn="r">
              <a:lnSpc>
                <a:spcPct val="100000"/>
              </a:lnSpc>
              <a:spcBef>
                <a:spcPts val="0"/>
              </a:spcBef>
              <a:spcAft>
                <a:spcPts val="0"/>
              </a:spcAft>
              <a:buClr>
                <a:srgbClr val="000000"/>
              </a:buClr>
              <a:buSzPts val="1400"/>
              <a:buFont typeface="Arial"/>
              <a:buNone/>
              <a:defRPr sz="1400" b="0" i="0" u="none" strike="noStrike" cap="none">
                <a:solidFill>
                  <a:srgbClr val="4D8DC9"/>
                </a:solidFill>
                <a:latin typeface="Gill Sans"/>
                <a:ea typeface="Gill Sans"/>
                <a:cs typeface="Gill Sans"/>
                <a:sym typeface="Gill Sans"/>
              </a:defRPr>
            </a:lvl4pPr>
            <a:lvl5pPr marL="0" marR="0" lvl="4" indent="0" algn="r">
              <a:lnSpc>
                <a:spcPct val="100000"/>
              </a:lnSpc>
              <a:spcBef>
                <a:spcPts val="0"/>
              </a:spcBef>
              <a:spcAft>
                <a:spcPts val="0"/>
              </a:spcAft>
              <a:buClr>
                <a:srgbClr val="000000"/>
              </a:buClr>
              <a:buSzPts val="1400"/>
              <a:buFont typeface="Arial"/>
              <a:buNone/>
              <a:defRPr sz="1400" b="0" i="0" u="none" strike="noStrike" cap="none">
                <a:solidFill>
                  <a:srgbClr val="4D8DC9"/>
                </a:solidFill>
                <a:latin typeface="Gill Sans"/>
                <a:ea typeface="Gill Sans"/>
                <a:cs typeface="Gill Sans"/>
                <a:sym typeface="Gill Sans"/>
              </a:defRPr>
            </a:lvl5pPr>
            <a:lvl6pPr marL="0" marR="0" lvl="5" indent="0" algn="r">
              <a:lnSpc>
                <a:spcPct val="100000"/>
              </a:lnSpc>
              <a:spcBef>
                <a:spcPts val="0"/>
              </a:spcBef>
              <a:spcAft>
                <a:spcPts val="0"/>
              </a:spcAft>
              <a:buClr>
                <a:srgbClr val="000000"/>
              </a:buClr>
              <a:buSzPts val="1400"/>
              <a:buFont typeface="Arial"/>
              <a:buNone/>
              <a:defRPr sz="1400" b="0" i="0" u="none" strike="noStrike" cap="none">
                <a:solidFill>
                  <a:srgbClr val="4D8DC9"/>
                </a:solidFill>
                <a:latin typeface="Gill Sans"/>
                <a:ea typeface="Gill Sans"/>
                <a:cs typeface="Gill Sans"/>
                <a:sym typeface="Gill Sans"/>
              </a:defRPr>
            </a:lvl6pPr>
            <a:lvl7pPr marL="0" marR="0" lvl="6" indent="0" algn="r">
              <a:lnSpc>
                <a:spcPct val="100000"/>
              </a:lnSpc>
              <a:spcBef>
                <a:spcPts val="0"/>
              </a:spcBef>
              <a:spcAft>
                <a:spcPts val="0"/>
              </a:spcAft>
              <a:buClr>
                <a:srgbClr val="000000"/>
              </a:buClr>
              <a:buSzPts val="1400"/>
              <a:buFont typeface="Arial"/>
              <a:buNone/>
              <a:defRPr sz="1400" b="0" i="0" u="none" strike="noStrike" cap="none">
                <a:solidFill>
                  <a:srgbClr val="4D8DC9"/>
                </a:solidFill>
                <a:latin typeface="Gill Sans"/>
                <a:ea typeface="Gill Sans"/>
                <a:cs typeface="Gill Sans"/>
                <a:sym typeface="Gill Sans"/>
              </a:defRPr>
            </a:lvl7pPr>
            <a:lvl8pPr marL="0" marR="0" lvl="7" indent="0" algn="r">
              <a:lnSpc>
                <a:spcPct val="100000"/>
              </a:lnSpc>
              <a:spcBef>
                <a:spcPts val="0"/>
              </a:spcBef>
              <a:spcAft>
                <a:spcPts val="0"/>
              </a:spcAft>
              <a:buClr>
                <a:srgbClr val="000000"/>
              </a:buClr>
              <a:buSzPts val="1400"/>
              <a:buFont typeface="Arial"/>
              <a:buNone/>
              <a:defRPr sz="1400" b="0" i="0" u="none" strike="noStrike" cap="none">
                <a:solidFill>
                  <a:srgbClr val="4D8DC9"/>
                </a:solidFill>
                <a:latin typeface="Gill Sans"/>
                <a:ea typeface="Gill Sans"/>
                <a:cs typeface="Gill Sans"/>
                <a:sym typeface="Gill Sans"/>
              </a:defRPr>
            </a:lvl8pPr>
            <a:lvl9pPr marL="0" marR="0" lvl="8" indent="0" algn="r">
              <a:lnSpc>
                <a:spcPct val="100000"/>
              </a:lnSpc>
              <a:spcBef>
                <a:spcPts val="0"/>
              </a:spcBef>
              <a:spcAft>
                <a:spcPts val="0"/>
              </a:spcAft>
              <a:buClr>
                <a:srgbClr val="000000"/>
              </a:buClr>
              <a:buSzPts val="1400"/>
              <a:buFont typeface="Arial"/>
              <a:buNone/>
              <a:defRPr sz="1400" b="0" i="0" u="none" strike="noStrike" cap="none">
                <a:solidFill>
                  <a:srgbClr val="4D8DC9"/>
                </a:solidFill>
                <a:latin typeface="Gill Sans"/>
                <a:ea typeface="Gill Sans"/>
                <a:cs typeface="Gill Sans"/>
                <a:sym typeface="Gill Sans"/>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34022978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96"/>
        <p:cNvGrpSpPr/>
        <p:nvPr/>
      </p:nvGrpSpPr>
      <p:grpSpPr>
        <a:xfrm>
          <a:off x="0" y="0"/>
          <a:ext cx="0" cy="0"/>
          <a:chOff x="0" y="0"/>
          <a:chExt cx="0" cy="0"/>
        </a:xfrm>
      </p:grpSpPr>
      <p:sp>
        <p:nvSpPr>
          <p:cNvPr id="97" name="Google Shape;97;p12"/>
          <p:cNvSpPr txBox="1">
            <a:spLocks noGrp="1"/>
          </p:cNvSpPr>
          <p:nvPr>
            <p:ph type="dt" idx="10"/>
          </p:nvPr>
        </p:nvSpPr>
        <p:spPr>
          <a:xfrm>
            <a:off x="4057650" y="4923065"/>
            <a:ext cx="2057400" cy="273900"/>
          </a:xfrm>
          <a:prstGeom prst="rect">
            <a:avLst/>
          </a:prstGeom>
          <a:noFill/>
          <a:ln>
            <a:noFill/>
          </a:ln>
        </p:spPr>
        <p:txBody>
          <a:bodyPr spcFirstLastPara="1" wrap="square" lIns="68575" tIns="34275" rIns="68575" bIns="34275" anchor="t"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98" name="Google Shape;98;p12"/>
          <p:cNvSpPr txBox="1">
            <a:spLocks noGrp="1"/>
          </p:cNvSpPr>
          <p:nvPr>
            <p:ph type="ftr" idx="11"/>
          </p:nvPr>
        </p:nvSpPr>
        <p:spPr>
          <a:xfrm>
            <a:off x="57150" y="4914900"/>
            <a:ext cx="3086100" cy="273900"/>
          </a:xfrm>
          <a:prstGeom prst="rect">
            <a:avLst/>
          </a:prstGeom>
          <a:noFill/>
          <a:ln>
            <a:noFill/>
          </a:ln>
        </p:spPr>
        <p:txBody>
          <a:bodyPr spcFirstLastPara="1" wrap="square" lIns="68575" tIns="34275" rIns="68575" bIns="34275" anchor="t"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99" name="Google Shape;99;p12"/>
          <p:cNvSpPr txBox="1">
            <a:spLocks noGrp="1"/>
          </p:cNvSpPr>
          <p:nvPr>
            <p:ph type="sldNum" idx="12"/>
          </p:nvPr>
        </p:nvSpPr>
        <p:spPr>
          <a:xfrm>
            <a:off x="7029450" y="4941094"/>
            <a:ext cx="2057400" cy="273900"/>
          </a:xfrm>
          <a:prstGeom prst="rect">
            <a:avLst/>
          </a:prstGeom>
          <a:noFill/>
          <a:ln>
            <a:noFill/>
          </a:ln>
        </p:spPr>
        <p:txBody>
          <a:bodyPr spcFirstLastPara="1" wrap="square" lIns="68575" tIns="34275" rIns="68575" bIns="34275" anchor="t"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A5A5A5"/>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A5A5A5"/>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A5A5A5"/>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A5A5A5"/>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A5A5A5"/>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A5A5A5"/>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A5A5A5"/>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A5A5A5"/>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A5A5A5"/>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78771305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100"/>
        <p:cNvGrpSpPr/>
        <p:nvPr/>
      </p:nvGrpSpPr>
      <p:grpSpPr>
        <a:xfrm>
          <a:off x="0" y="0"/>
          <a:ext cx="0" cy="0"/>
          <a:chOff x="0" y="0"/>
          <a:chExt cx="0" cy="0"/>
        </a:xfrm>
      </p:grpSpPr>
      <p:sp>
        <p:nvSpPr>
          <p:cNvPr id="101" name="Google Shape;101;p13"/>
          <p:cNvSpPr txBox="1">
            <a:spLocks noGrp="1"/>
          </p:cNvSpPr>
          <p:nvPr>
            <p:ph type="body" idx="1"/>
          </p:nvPr>
        </p:nvSpPr>
        <p:spPr>
          <a:xfrm>
            <a:off x="628650" y="1369219"/>
            <a:ext cx="7886700" cy="3263400"/>
          </a:xfrm>
          <a:prstGeom prst="rect">
            <a:avLst/>
          </a:prstGeom>
          <a:noFill/>
          <a:ln>
            <a:noFill/>
          </a:ln>
        </p:spPr>
        <p:txBody>
          <a:bodyPr spcFirstLastPara="1" wrap="square" lIns="68575" tIns="34275" rIns="68575" bIns="34275" anchor="t" anchorCtr="0">
            <a:normAutofit/>
          </a:bodyPr>
          <a:lstStyle>
            <a:lvl1pPr marL="457200" marR="0" lvl="0" indent="-361950" algn="l">
              <a:lnSpc>
                <a:spcPct val="90000"/>
              </a:lnSpc>
              <a:spcBef>
                <a:spcPts val="800"/>
              </a:spcBef>
              <a:spcAft>
                <a:spcPts val="0"/>
              </a:spcAft>
              <a:buClr>
                <a:schemeClr val="dk1"/>
              </a:buClr>
              <a:buSzPts val="2100"/>
              <a:buFont typeface="Arial"/>
              <a:buChar char="•"/>
              <a:defRPr sz="2100" b="0" i="0" u="none" strike="noStrike" cap="none">
                <a:solidFill>
                  <a:schemeClr val="dk1"/>
                </a:solidFill>
                <a:latin typeface="Calibri"/>
                <a:ea typeface="Calibri"/>
                <a:cs typeface="Calibri"/>
                <a:sym typeface="Calibri"/>
              </a:defRPr>
            </a:lvl1pPr>
            <a:lvl2pPr marL="914400" marR="0" lvl="1" indent="-342900" algn="l">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2pPr>
            <a:lvl3pPr marL="1371600" marR="0" lvl="2" indent="-323850" algn="l">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3pPr>
            <a:lvl4pPr marL="1828800" marR="0" lvl="3"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4pPr>
            <a:lvl5pPr marL="2286000" marR="0" lvl="4"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5pPr>
            <a:lvl6pPr marL="2743200" marR="0" lvl="5"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pic>
        <p:nvPicPr>
          <p:cNvPr id="102" name="Google Shape;102;p13" descr="Abstract Building" title="Abstract Building"/>
          <p:cNvPicPr preferRelativeResize="0"/>
          <p:nvPr/>
        </p:nvPicPr>
        <p:blipFill rotWithShape="1">
          <a:blip r:embed="rId2">
            <a:alphaModFix/>
          </a:blip>
          <a:srcRect/>
          <a:stretch/>
        </p:blipFill>
        <p:spPr>
          <a:xfrm>
            <a:off x="-15327" y="-1"/>
            <a:ext cx="9197263" cy="5143500"/>
          </a:xfrm>
          <a:prstGeom prst="rect">
            <a:avLst/>
          </a:prstGeom>
          <a:noFill/>
          <a:ln>
            <a:noFill/>
          </a:ln>
        </p:spPr>
      </p:pic>
      <p:sp>
        <p:nvSpPr>
          <p:cNvPr id="103" name="Google Shape;103;p13"/>
          <p:cNvSpPr txBox="1"/>
          <p:nvPr/>
        </p:nvSpPr>
        <p:spPr>
          <a:xfrm>
            <a:off x="1143000" y="841772"/>
            <a:ext cx="6858000" cy="1790700"/>
          </a:xfrm>
          <a:prstGeom prst="rect">
            <a:avLst/>
          </a:prstGeom>
          <a:noFill/>
          <a:ln>
            <a:noFill/>
          </a:ln>
        </p:spPr>
        <p:txBody>
          <a:bodyPr spcFirstLastPara="1" wrap="square" lIns="68575" tIns="34275" rIns="68575" bIns="34275" anchor="b" anchorCtr="0">
            <a:noAutofit/>
          </a:bodyPr>
          <a:lstStyle/>
          <a:p>
            <a:pPr marL="0" marR="0" lvl="0" indent="0" algn="ctr" rtl="0">
              <a:lnSpc>
                <a:spcPct val="90000"/>
              </a:lnSpc>
              <a:spcBef>
                <a:spcPts val="0"/>
              </a:spcBef>
              <a:spcAft>
                <a:spcPts val="0"/>
              </a:spcAft>
              <a:buClr>
                <a:schemeClr val="dk1"/>
              </a:buClr>
              <a:buSzPts val="4500"/>
              <a:buFont typeface="Calibri"/>
              <a:buNone/>
            </a:pPr>
            <a:r>
              <a:rPr lang="en" sz="4500" b="0" i="0" u="none" strike="noStrike" cap="none">
                <a:solidFill>
                  <a:schemeClr val="dk1"/>
                </a:solidFill>
                <a:latin typeface="Calibri"/>
                <a:ea typeface="Calibri"/>
                <a:cs typeface="Calibri"/>
                <a:sym typeface="Calibri"/>
              </a:rPr>
              <a:t>Click to edit Master title style</a:t>
            </a:r>
            <a:endParaRPr sz="1100" b="0" i="0" u="none" strike="noStrike" cap="none">
              <a:solidFill>
                <a:srgbClr val="000000"/>
              </a:solidFill>
              <a:latin typeface="Arial"/>
              <a:ea typeface="Arial"/>
              <a:cs typeface="Arial"/>
              <a:sym typeface="Arial"/>
            </a:endParaRPr>
          </a:p>
        </p:txBody>
      </p:sp>
      <p:sp>
        <p:nvSpPr>
          <p:cNvPr id="104" name="Google Shape;104;p13"/>
          <p:cNvSpPr txBox="1"/>
          <p:nvPr/>
        </p:nvSpPr>
        <p:spPr>
          <a:xfrm>
            <a:off x="1143000" y="2701529"/>
            <a:ext cx="6858000" cy="1241700"/>
          </a:xfrm>
          <a:prstGeom prst="rect">
            <a:avLst/>
          </a:prstGeom>
          <a:noFill/>
          <a:ln>
            <a:noFill/>
          </a:ln>
        </p:spPr>
        <p:txBody>
          <a:bodyPr spcFirstLastPara="1" wrap="square" lIns="68575" tIns="34275" rIns="68575" bIns="34275" anchor="t" anchorCtr="0">
            <a:noAutofit/>
          </a:bodyPr>
          <a:lstStyle/>
          <a:p>
            <a:pPr marL="0" marR="0" lvl="0" indent="0" algn="ctr" rtl="0">
              <a:lnSpc>
                <a:spcPct val="90000"/>
              </a:lnSpc>
              <a:spcBef>
                <a:spcPts val="0"/>
              </a:spcBef>
              <a:spcAft>
                <a:spcPts val="0"/>
              </a:spcAft>
              <a:buClr>
                <a:schemeClr val="dk1"/>
              </a:buClr>
              <a:buSzPts val="1800"/>
              <a:buFont typeface="Arial"/>
              <a:buNone/>
            </a:pPr>
            <a:r>
              <a:rPr lang="en" sz="1800" b="0" i="0" u="none" strike="noStrike" cap="none">
                <a:solidFill>
                  <a:schemeClr val="dk1"/>
                </a:solidFill>
                <a:latin typeface="Calibri"/>
                <a:ea typeface="Calibri"/>
                <a:cs typeface="Calibri"/>
                <a:sym typeface="Calibri"/>
              </a:rPr>
              <a:t>Click to edit Master subtitle style</a:t>
            </a:r>
            <a:endParaRPr sz="1100" b="0" i="0" u="none" strike="noStrike" cap="none">
              <a:solidFill>
                <a:srgbClr val="000000"/>
              </a:solidFill>
              <a:latin typeface="Arial"/>
              <a:ea typeface="Arial"/>
              <a:cs typeface="Arial"/>
              <a:sym typeface="Arial"/>
            </a:endParaRPr>
          </a:p>
        </p:txBody>
      </p:sp>
      <p:sp>
        <p:nvSpPr>
          <p:cNvPr id="105" name="Google Shape;105;p13"/>
          <p:cNvSpPr/>
          <p:nvPr/>
        </p:nvSpPr>
        <p:spPr>
          <a:xfrm>
            <a:off x="-9796" y="0"/>
            <a:ext cx="9197400" cy="5143500"/>
          </a:xfrm>
          <a:prstGeom prst="rect">
            <a:avLst/>
          </a:prstGeom>
          <a:solidFill>
            <a:schemeClr val="lt1">
              <a:alpha val="69020"/>
            </a:schemeClr>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 sz="1400" b="0" i="0" u="none" strike="noStrike" cap="none">
                <a:solidFill>
                  <a:schemeClr val="lt1"/>
                </a:solidFill>
                <a:latin typeface="Calibri"/>
                <a:ea typeface="Calibri"/>
                <a:cs typeface="Calibri"/>
                <a:sym typeface="Calibri"/>
              </a:rPr>
              <a:t>2</a:t>
            </a:r>
            <a:endParaRPr sz="11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r>
              <a:rPr lang="en" sz="1400" b="0" i="0" u="none" strike="noStrike" cap="none">
                <a:solidFill>
                  <a:schemeClr val="lt1"/>
                </a:solidFill>
                <a:latin typeface="Calibri"/>
                <a:ea typeface="Calibri"/>
                <a:cs typeface="Calibri"/>
                <a:sym typeface="Calibri"/>
              </a:rPr>
              <a:t>+</a:t>
            </a:r>
            <a:endParaRPr sz="11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106" name="Google Shape;106;p13"/>
          <p:cNvSpPr/>
          <p:nvPr/>
        </p:nvSpPr>
        <p:spPr>
          <a:xfrm flipH="1">
            <a:off x="327998" y="843952"/>
            <a:ext cx="8103900" cy="3856800"/>
          </a:xfrm>
          <a:prstGeom prst="rect">
            <a:avLst/>
          </a:prstGeom>
          <a:gradFill>
            <a:gsLst>
              <a:gs pos="0">
                <a:srgbClr val="2F6F57"/>
              </a:gs>
              <a:gs pos="100000">
                <a:srgbClr val="2F3342"/>
              </a:gs>
            </a:gsLst>
            <a:lin ang="16200038" scaled="0"/>
          </a:gra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 sz="1400" b="0" i="0" u="none" strike="noStrike" cap="none">
                <a:solidFill>
                  <a:schemeClr val="lt1"/>
                </a:solidFill>
                <a:latin typeface="Calibri"/>
                <a:ea typeface="Calibri"/>
                <a:cs typeface="Calibri"/>
                <a:sym typeface="Calibri"/>
              </a:rPr>
              <a:t>2</a:t>
            </a:r>
            <a:endParaRPr sz="11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r>
              <a:rPr lang="en" sz="1400" b="0" i="0" u="none" strike="noStrike" cap="none">
                <a:solidFill>
                  <a:schemeClr val="lt1"/>
                </a:solidFill>
                <a:latin typeface="Calibri"/>
                <a:ea typeface="Calibri"/>
                <a:cs typeface="Calibri"/>
                <a:sym typeface="Calibri"/>
              </a:rPr>
              <a:t>+</a:t>
            </a:r>
            <a:endParaRPr sz="11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107" name="Google Shape;107;p13"/>
          <p:cNvSpPr/>
          <p:nvPr/>
        </p:nvSpPr>
        <p:spPr>
          <a:xfrm flipH="1">
            <a:off x="490544" y="643367"/>
            <a:ext cx="8163000" cy="3856800"/>
          </a:xfrm>
          <a:prstGeom prst="rect">
            <a:avLst/>
          </a:prstGeom>
          <a:solidFill>
            <a:schemeClr val="lt1"/>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108" name="Google Shape;108;p13"/>
          <p:cNvSpPr txBox="1">
            <a:spLocks noGrp="1"/>
          </p:cNvSpPr>
          <p:nvPr>
            <p:ph type="body" idx="2"/>
          </p:nvPr>
        </p:nvSpPr>
        <p:spPr>
          <a:xfrm>
            <a:off x="2405831" y="2809876"/>
            <a:ext cx="4972200" cy="685800"/>
          </a:xfrm>
          <a:prstGeom prst="rect">
            <a:avLst/>
          </a:prstGeom>
          <a:noFill/>
          <a:ln>
            <a:noFill/>
          </a:ln>
        </p:spPr>
        <p:txBody>
          <a:bodyPr spcFirstLastPara="1" wrap="square" lIns="68575" tIns="34275" rIns="68575" bIns="34275" anchor="ctr" anchorCtr="0">
            <a:noAutofit/>
          </a:bodyPr>
          <a:lstStyle>
            <a:lvl1pPr marL="457200" marR="0" lvl="0" indent="-228600" algn="ctr">
              <a:lnSpc>
                <a:spcPct val="90000"/>
              </a:lnSpc>
              <a:spcBef>
                <a:spcPts val="800"/>
              </a:spcBef>
              <a:spcAft>
                <a:spcPts val="0"/>
              </a:spcAft>
              <a:buClr>
                <a:srgbClr val="3F3F3F"/>
              </a:buClr>
              <a:buSzPts val="2100"/>
              <a:buFont typeface="Arial"/>
              <a:buNone/>
              <a:defRPr sz="2100" b="0" i="0" u="none" strike="noStrike" cap="none">
                <a:solidFill>
                  <a:srgbClr val="3F3F3F"/>
                </a:solidFill>
                <a:latin typeface="Calibri"/>
                <a:ea typeface="Calibri"/>
                <a:cs typeface="Calibri"/>
                <a:sym typeface="Calibri"/>
              </a:defRPr>
            </a:lvl1pPr>
            <a:lvl2pPr marL="914400" marR="0" lvl="1" indent="-342900" algn="l">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2pPr>
            <a:lvl3pPr marL="1371600" marR="0" lvl="2" indent="-228600" algn="l">
              <a:lnSpc>
                <a:spcPct val="90000"/>
              </a:lnSpc>
              <a:spcBef>
                <a:spcPts val="400"/>
              </a:spcBef>
              <a:spcAft>
                <a:spcPts val="0"/>
              </a:spcAft>
              <a:buClr>
                <a:schemeClr val="dk1"/>
              </a:buClr>
              <a:buSzPts val="1500"/>
              <a:buFont typeface="Arial"/>
              <a:buNone/>
              <a:defRPr sz="1500" b="0" i="0" u="none" strike="noStrike" cap="none">
                <a:solidFill>
                  <a:schemeClr val="dk1"/>
                </a:solidFill>
                <a:latin typeface="Calibri"/>
                <a:ea typeface="Calibri"/>
                <a:cs typeface="Calibri"/>
                <a:sym typeface="Calibri"/>
              </a:defRPr>
            </a:lvl3pPr>
            <a:lvl4pPr marL="1828800" marR="0" lvl="3"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4pPr>
            <a:lvl5pPr marL="2286000" marR="0" lvl="4"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5pPr>
            <a:lvl6pPr marL="2743200" marR="0" lvl="5"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109" name="Google Shape;109;p13"/>
          <p:cNvSpPr txBox="1">
            <a:spLocks noGrp="1"/>
          </p:cNvSpPr>
          <p:nvPr>
            <p:ph type="title"/>
          </p:nvPr>
        </p:nvSpPr>
        <p:spPr>
          <a:xfrm>
            <a:off x="634181" y="1769270"/>
            <a:ext cx="7886700" cy="994200"/>
          </a:xfrm>
          <a:prstGeom prst="rect">
            <a:avLst/>
          </a:prstGeom>
          <a:noFill/>
          <a:ln>
            <a:noFill/>
          </a:ln>
        </p:spPr>
        <p:txBody>
          <a:bodyPr spcFirstLastPara="1" wrap="square" lIns="68575" tIns="34275" rIns="68575" bIns="34275" anchor="ctr" anchorCtr="0">
            <a:noAutofit/>
          </a:bodyPr>
          <a:lstStyle>
            <a:lvl1pPr marR="0" lvl="0" algn="ctr">
              <a:lnSpc>
                <a:spcPct val="90000"/>
              </a:lnSpc>
              <a:spcBef>
                <a:spcPts val="0"/>
              </a:spcBef>
              <a:spcAft>
                <a:spcPts val="0"/>
              </a:spcAft>
              <a:buClr>
                <a:schemeClr val="dk1"/>
              </a:buClr>
              <a:buSzPts val="3300"/>
              <a:buFont typeface="Calibri"/>
              <a:buNone/>
              <a:defRPr sz="3300" b="1" i="0" u="none" strike="noStrike" cap="none">
                <a:solidFill>
                  <a:schemeClr val="dk1"/>
                </a:solidFill>
                <a:latin typeface="Calibri"/>
                <a:ea typeface="Calibri"/>
                <a:cs typeface="Calibri"/>
                <a:sym typeface="Calibri"/>
              </a:defRPr>
            </a:lvl1pPr>
            <a:lvl2pPr marR="0" lvl="1" algn="l">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2pPr>
            <a:lvl3pPr marR="0" lvl="2" algn="l">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3pPr>
            <a:lvl4pPr marR="0" lvl="3" algn="l">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4pPr>
            <a:lvl5pPr marR="0" lvl="4" algn="l">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5pPr>
            <a:lvl6pPr marR="0" lvl="5" algn="l">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6pPr>
            <a:lvl7pPr marR="0" lvl="6" algn="l">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7pPr>
            <a:lvl8pPr marR="0" lvl="7" algn="l">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8pPr>
            <a:lvl9pPr marR="0" lvl="8" algn="l">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9pPr>
          </a:lstStyle>
          <a:p>
            <a:endParaRPr/>
          </a:p>
        </p:txBody>
      </p:sp>
    </p:spTree>
    <p:extLst>
      <p:ext uri="{BB962C8B-B14F-4D97-AF65-F5344CB8AC3E}">
        <p14:creationId xmlns:p14="http://schemas.microsoft.com/office/powerpoint/2010/main" val="16255038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5_Custom Layout">
  <p:cSld name="5_Custom Layout">
    <p:spTree>
      <p:nvGrpSpPr>
        <p:cNvPr id="1" name="Shape 197"/>
        <p:cNvGrpSpPr/>
        <p:nvPr/>
      </p:nvGrpSpPr>
      <p:grpSpPr>
        <a:xfrm>
          <a:off x="0" y="0"/>
          <a:ext cx="0" cy="0"/>
          <a:chOff x="0" y="0"/>
          <a:chExt cx="0" cy="0"/>
        </a:xfrm>
      </p:grpSpPr>
      <p:sp>
        <p:nvSpPr>
          <p:cNvPr id="198" name="Google Shape;198;p26"/>
          <p:cNvSpPr/>
          <p:nvPr/>
        </p:nvSpPr>
        <p:spPr>
          <a:xfrm>
            <a:off x="-3571" y="4320778"/>
            <a:ext cx="8961900" cy="555900"/>
          </a:xfrm>
          <a:prstGeom prst="rect">
            <a:avLst/>
          </a:prstGeom>
          <a:solidFill>
            <a:schemeClr val="accent4"/>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199" name="Google Shape;199;p26"/>
          <p:cNvSpPr/>
          <p:nvPr/>
        </p:nvSpPr>
        <p:spPr>
          <a:xfrm>
            <a:off x="334566" y="211931"/>
            <a:ext cx="8475000" cy="647700"/>
          </a:xfrm>
          <a:prstGeom prst="rect">
            <a:avLst/>
          </a:prstGeom>
          <a:solidFill>
            <a:schemeClr val="lt1"/>
          </a:solidFill>
          <a:ln w="12700" cap="flat" cmpd="sng">
            <a:solidFill>
              <a:srgbClr val="DEDEDE"/>
            </a:solidFill>
            <a:prstDash val="solid"/>
            <a:miter lim="800000"/>
            <a:headEnd type="none" w="sm" len="sm"/>
            <a:tailEnd type="none" w="sm" len="sm"/>
          </a:ln>
          <a:effectLst>
            <a:outerShdw blurRad="50800" dist="38100" dir="2700000" algn="tl" rotWithShape="0">
              <a:srgbClr val="C5C2C2">
                <a:alpha val="45100"/>
              </a:srgbClr>
            </a:outerShdw>
          </a:effectLst>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Calibri"/>
              <a:ea typeface="Calibri"/>
              <a:cs typeface="Calibri"/>
              <a:sym typeface="Calibri"/>
            </a:endParaRPr>
          </a:p>
        </p:txBody>
      </p:sp>
      <p:sp>
        <p:nvSpPr>
          <p:cNvPr id="200" name="Google Shape;200;p26"/>
          <p:cNvSpPr txBox="1">
            <a:spLocks noGrp="1"/>
          </p:cNvSpPr>
          <p:nvPr>
            <p:ph type="ftr" idx="11"/>
          </p:nvPr>
        </p:nvSpPr>
        <p:spPr>
          <a:xfrm>
            <a:off x="57150" y="4914900"/>
            <a:ext cx="3086100" cy="273900"/>
          </a:xfrm>
          <a:prstGeom prst="rect">
            <a:avLst/>
          </a:prstGeom>
          <a:noFill/>
          <a:ln>
            <a:noFill/>
          </a:ln>
        </p:spPr>
        <p:txBody>
          <a:bodyPr spcFirstLastPara="1" wrap="square" lIns="68575" tIns="34275" rIns="68575" bIns="34275" anchor="t" anchorCtr="0">
            <a:noAutofit/>
          </a:bodyPr>
          <a:lstStyle>
            <a:lvl1pPr lvl="0" algn="l">
              <a:lnSpc>
                <a:spcPct val="100000"/>
              </a:lnSpc>
              <a:spcBef>
                <a:spcPts val="0"/>
              </a:spcBef>
              <a:spcAft>
                <a:spcPts val="0"/>
              </a:spcAft>
              <a:buSzPts val="1100"/>
              <a:buNone/>
              <a:defRPr sz="900">
                <a:solidFill>
                  <a:srgbClr val="A5A5A5"/>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201" name="Google Shape;201;p26"/>
          <p:cNvSpPr txBox="1">
            <a:spLocks noGrp="1"/>
          </p:cNvSpPr>
          <p:nvPr>
            <p:ph type="sldNum" idx="12"/>
          </p:nvPr>
        </p:nvSpPr>
        <p:spPr>
          <a:xfrm>
            <a:off x="7029450" y="4941094"/>
            <a:ext cx="2057400" cy="273900"/>
          </a:xfrm>
          <a:prstGeom prst="rect">
            <a:avLst/>
          </a:prstGeom>
          <a:noFill/>
          <a:ln>
            <a:noFill/>
          </a:ln>
        </p:spPr>
        <p:txBody>
          <a:bodyPr spcFirstLastPara="1" wrap="square" lIns="68575" tIns="34275" rIns="68575" bIns="34275" anchor="t"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A5A5A5"/>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A5A5A5"/>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A5A5A5"/>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A5A5A5"/>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A5A5A5"/>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A5A5A5"/>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A5A5A5"/>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A5A5A5"/>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A5A5A5"/>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
        <p:nvSpPr>
          <p:cNvPr id="202" name="Google Shape;202;p26"/>
          <p:cNvSpPr/>
          <p:nvPr/>
        </p:nvSpPr>
        <p:spPr>
          <a:xfrm>
            <a:off x="307181" y="1014413"/>
            <a:ext cx="8529900" cy="3693300"/>
          </a:xfrm>
          <a:prstGeom prst="rect">
            <a:avLst/>
          </a:prstGeom>
          <a:solidFill>
            <a:schemeClr val="lt1"/>
          </a:solidFill>
          <a:ln>
            <a:noFill/>
          </a:ln>
          <a:effectLst>
            <a:outerShdw blurRad="139700" dist="127000" dir="5400000" algn="t" rotWithShape="0">
              <a:srgbClr val="000000">
                <a:alpha val="10590"/>
              </a:srgbClr>
            </a:outerShdw>
          </a:effectLst>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203" name="Google Shape;203;p26"/>
          <p:cNvSpPr txBox="1">
            <a:spLocks noGrp="1"/>
          </p:cNvSpPr>
          <p:nvPr>
            <p:ph type="body" idx="1"/>
          </p:nvPr>
        </p:nvSpPr>
        <p:spPr>
          <a:xfrm>
            <a:off x="628649" y="1200150"/>
            <a:ext cx="8017800" cy="33147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04" name="Google Shape;204;p26"/>
          <p:cNvSpPr/>
          <p:nvPr/>
        </p:nvSpPr>
        <p:spPr>
          <a:xfrm>
            <a:off x="292893" y="266105"/>
            <a:ext cx="109500" cy="555900"/>
          </a:xfrm>
          <a:prstGeom prst="rect">
            <a:avLst/>
          </a:prstGeom>
          <a:solidFill>
            <a:schemeClr val="accent4"/>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205" name="Google Shape;205;p26"/>
          <p:cNvSpPr/>
          <p:nvPr/>
        </p:nvSpPr>
        <p:spPr>
          <a:xfrm>
            <a:off x="9036843" y="4320777"/>
            <a:ext cx="109500" cy="555900"/>
          </a:xfrm>
          <a:prstGeom prst="rect">
            <a:avLst/>
          </a:prstGeom>
          <a:solidFill>
            <a:schemeClr val="accent4"/>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206" name="Google Shape;206;p26"/>
          <p:cNvSpPr txBox="1">
            <a:spLocks noGrp="1"/>
          </p:cNvSpPr>
          <p:nvPr>
            <p:ph type="title"/>
          </p:nvPr>
        </p:nvSpPr>
        <p:spPr>
          <a:xfrm>
            <a:off x="628649" y="211932"/>
            <a:ext cx="8017800" cy="647700"/>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3300"/>
              <a:buFont typeface="Calibri"/>
              <a:buNone/>
              <a:defRPr>
                <a:latin typeface="Calibri"/>
                <a:ea typeface="Calibri"/>
                <a:cs typeface="Calibri"/>
                <a:sym typeface="Calibri"/>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207" name="Google Shape;207;p26"/>
          <p:cNvSpPr txBox="1">
            <a:spLocks noGrp="1"/>
          </p:cNvSpPr>
          <p:nvPr>
            <p:ph type="dt" idx="10"/>
          </p:nvPr>
        </p:nvSpPr>
        <p:spPr>
          <a:xfrm>
            <a:off x="4057650" y="4923065"/>
            <a:ext cx="2057400" cy="273900"/>
          </a:xfrm>
          <a:prstGeom prst="rect">
            <a:avLst/>
          </a:prstGeom>
          <a:noFill/>
          <a:ln>
            <a:noFill/>
          </a:ln>
        </p:spPr>
        <p:txBody>
          <a:bodyPr spcFirstLastPara="1" wrap="square" lIns="68575" tIns="34275" rIns="68575" bIns="34275" anchor="t" anchorCtr="0">
            <a:noAutofit/>
          </a:bodyPr>
          <a:lstStyle>
            <a:lvl1pPr lvl="0" algn="ctr">
              <a:lnSpc>
                <a:spcPct val="100000"/>
              </a:lnSpc>
              <a:spcBef>
                <a:spcPts val="0"/>
              </a:spcBef>
              <a:spcAft>
                <a:spcPts val="0"/>
              </a:spcAft>
              <a:buSzPts val="1100"/>
              <a:buNone/>
              <a:defRPr sz="900">
                <a:solidFill>
                  <a:srgbClr val="A5A5A5"/>
                </a:solidFill>
                <a:latin typeface="Calibri"/>
                <a:ea typeface="Calibri"/>
                <a:cs typeface="Calibri"/>
                <a:sym typeface="Calibri"/>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Tree>
    <p:extLst>
      <p:ext uri="{BB962C8B-B14F-4D97-AF65-F5344CB8AC3E}">
        <p14:creationId xmlns:p14="http://schemas.microsoft.com/office/powerpoint/2010/main" val="17714259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2_Title Slide">
  <p:cSld name="2_Title Slide">
    <p:spTree>
      <p:nvGrpSpPr>
        <p:cNvPr id="1" name="Shape 78"/>
        <p:cNvGrpSpPr/>
        <p:nvPr/>
      </p:nvGrpSpPr>
      <p:grpSpPr>
        <a:xfrm>
          <a:off x="0" y="0"/>
          <a:ext cx="0" cy="0"/>
          <a:chOff x="0" y="0"/>
          <a:chExt cx="0" cy="0"/>
        </a:xfrm>
      </p:grpSpPr>
      <p:sp>
        <p:nvSpPr>
          <p:cNvPr id="79" name="Google Shape;79;p17"/>
          <p:cNvSpPr txBox="1">
            <a:spLocks noGrp="1"/>
          </p:cNvSpPr>
          <p:nvPr>
            <p:ph type="body" idx="1"/>
          </p:nvPr>
        </p:nvSpPr>
        <p:spPr>
          <a:xfrm>
            <a:off x="628650" y="1369219"/>
            <a:ext cx="7886700" cy="32634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pic>
        <p:nvPicPr>
          <p:cNvPr id="80" name="Google Shape;80;p17"/>
          <p:cNvPicPr preferRelativeResize="0"/>
          <p:nvPr/>
        </p:nvPicPr>
        <p:blipFill rotWithShape="1">
          <a:blip r:embed="rId2">
            <a:alphaModFix/>
          </a:blip>
          <a:srcRect l="3850" t="7041" r="829" b="305"/>
          <a:stretch/>
        </p:blipFill>
        <p:spPr>
          <a:xfrm>
            <a:off x="0" y="0"/>
            <a:ext cx="9144002" cy="5143501"/>
          </a:xfrm>
          <a:prstGeom prst="rect">
            <a:avLst/>
          </a:prstGeom>
          <a:noFill/>
          <a:ln>
            <a:noFill/>
          </a:ln>
        </p:spPr>
      </p:pic>
      <p:sp>
        <p:nvSpPr>
          <p:cNvPr id="81" name="Google Shape;81;p17"/>
          <p:cNvSpPr txBox="1"/>
          <p:nvPr/>
        </p:nvSpPr>
        <p:spPr>
          <a:xfrm>
            <a:off x="1143000" y="841772"/>
            <a:ext cx="6858000" cy="1790700"/>
          </a:xfrm>
          <a:prstGeom prst="rect">
            <a:avLst/>
          </a:prstGeom>
          <a:noFill/>
          <a:ln>
            <a:noFill/>
          </a:ln>
        </p:spPr>
        <p:txBody>
          <a:bodyPr spcFirstLastPara="1" wrap="square" lIns="68575" tIns="34275" rIns="68575" bIns="34275" anchor="b" anchorCtr="0">
            <a:noAutofit/>
          </a:bodyPr>
          <a:lstStyle/>
          <a:p>
            <a:pPr marL="0" marR="0" lvl="0" indent="0" algn="ctr" rtl="0">
              <a:lnSpc>
                <a:spcPct val="90000"/>
              </a:lnSpc>
              <a:spcBef>
                <a:spcPts val="0"/>
              </a:spcBef>
              <a:spcAft>
                <a:spcPts val="0"/>
              </a:spcAft>
              <a:buClr>
                <a:schemeClr val="dk1"/>
              </a:buClr>
              <a:buSzPts val="4500"/>
              <a:buFont typeface="Calibri"/>
              <a:buNone/>
            </a:pPr>
            <a:r>
              <a:rPr lang="en" sz="4500" b="0" i="0" u="none" strike="noStrike" cap="none">
                <a:solidFill>
                  <a:schemeClr val="dk1"/>
                </a:solidFill>
                <a:latin typeface="Calibri"/>
                <a:ea typeface="Calibri"/>
                <a:cs typeface="Calibri"/>
                <a:sym typeface="Calibri"/>
              </a:rPr>
              <a:t>Click to edit Master title style</a:t>
            </a:r>
            <a:endParaRPr sz="1100" b="0" i="0" u="none" strike="noStrike" cap="none">
              <a:solidFill>
                <a:srgbClr val="000000"/>
              </a:solidFill>
              <a:latin typeface="Arial"/>
              <a:ea typeface="Arial"/>
              <a:cs typeface="Arial"/>
              <a:sym typeface="Arial"/>
            </a:endParaRPr>
          </a:p>
        </p:txBody>
      </p:sp>
      <p:sp>
        <p:nvSpPr>
          <p:cNvPr id="82" name="Google Shape;82;p17"/>
          <p:cNvSpPr txBox="1"/>
          <p:nvPr/>
        </p:nvSpPr>
        <p:spPr>
          <a:xfrm>
            <a:off x="1143000" y="2701529"/>
            <a:ext cx="6858000" cy="1241700"/>
          </a:xfrm>
          <a:prstGeom prst="rect">
            <a:avLst/>
          </a:prstGeom>
          <a:noFill/>
          <a:ln>
            <a:noFill/>
          </a:ln>
        </p:spPr>
        <p:txBody>
          <a:bodyPr spcFirstLastPara="1" wrap="square" lIns="68575" tIns="34275" rIns="68575" bIns="34275" anchor="t" anchorCtr="0">
            <a:noAutofit/>
          </a:bodyPr>
          <a:lstStyle/>
          <a:p>
            <a:pPr marL="0" marR="0" lvl="0" indent="0" algn="ctr" rtl="0">
              <a:lnSpc>
                <a:spcPct val="90000"/>
              </a:lnSpc>
              <a:spcBef>
                <a:spcPts val="0"/>
              </a:spcBef>
              <a:spcAft>
                <a:spcPts val="0"/>
              </a:spcAft>
              <a:buClr>
                <a:schemeClr val="dk1"/>
              </a:buClr>
              <a:buSzPts val="1800"/>
              <a:buFont typeface="Arial"/>
              <a:buNone/>
            </a:pPr>
            <a:r>
              <a:rPr lang="en" sz="1800" b="0" i="0" u="none" strike="noStrike" cap="none">
                <a:solidFill>
                  <a:schemeClr val="dk1"/>
                </a:solidFill>
                <a:latin typeface="Calibri"/>
                <a:ea typeface="Calibri"/>
                <a:cs typeface="Calibri"/>
                <a:sym typeface="Calibri"/>
              </a:rPr>
              <a:t>Click to edit Master subtitle style</a:t>
            </a:r>
            <a:endParaRPr sz="1100" b="0" i="0" u="none" strike="noStrike" cap="none">
              <a:solidFill>
                <a:srgbClr val="000000"/>
              </a:solidFill>
              <a:latin typeface="Arial"/>
              <a:ea typeface="Arial"/>
              <a:cs typeface="Arial"/>
              <a:sym typeface="Arial"/>
            </a:endParaRPr>
          </a:p>
        </p:txBody>
      </p:sp>
      <p:sp>
        <p:nvSpPr>
          <p:cNvPr id="83" name="Google Shape;83;p17"/>
          <p:cNvSpPr/>
          <p:nvPr/>
        </p:nvSpPr>
        <p:spPr>
          <a:xfrm>
            <a:off x="0" y="-17060"/>
            <a:ext cx="9144000" cy="5257800"/>
          </a:xfrm>
          <a:prstGeom prst="rect">
            <a:avLst/>
          </a:prstGeom>
          <a:solidFill>
            <a:schemeClr val="lt1">
              <a:alpha val="61570"/>
            </a:schemeClr>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 sz="1400" b="0" i="0" u="none" strike="noStrike" cap="none">
                <a:solidFill>
                  <a:schemeClr val="lt1"/>
                </a:solidFill>
                <a:latin typeface="Calibri"/>
                <a:ea typeface="Calibri"/>
                <a:cs typeface="Calibri"/>
                <a:sym typeface="Calibri"/>
              </a:rPr>
              <a:t>2</a:t>
            </a:r>
            <a:endParaRPr sz="11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r>
              <a:rPr lang="en" sz="1400" b="0" i="0" u="none" strike="noStrike" cap="none">
                <a:solidFill>
                  <a:schemeClr val="lt1"/>
                </a:solidFill>
                <a:latin typeface="Calibri"/>
                <a:ea typeface="Calibri"/>
                <a:cs typeface="Calibri"/>
                <a:sym typeface="Calibri"/>
              </a:rPr>
              <a:t>+</a:t>
            </a:r>
            <a:endParaRPr sz="11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84" name="Google Shape;84;p17"/>
          <p:cNvSpPr/>
          <p:nvPr/>
        </p:nvSpPr>
        <p:spPr>
          <a:xfrm flipH="1">
            <a:off x="327998" y="843952"/>
            <a:ext cx="8103900" cy="3856800"/>
          </a:xfrm>
          <a:prstGeom prst="rect">
            <a:avLst/>
          </a:prstGeom>
          <a:gradFill>
            <a:gsLst>
              <a:gs pos="0">
                <a:srgbClr val="2F6F57"/>
              </a:gs>
              <a:gs pos="100000">
                <a:srgbClr val="2F3342"/>
              </a:gs>
            </a:gsLst>
            <a:lin ang="16200038" scaled="0"/>
          </a:gra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 sz="1400" b="0" i="0" u="none" strike="noStrike" cap="none">
                <a:solidFill>
                  <a:schemeClr val="lt1"/>
                </a:solidFill>
                <a:latin typeface="Calibri"/>
                <a:ea typeface="Calibri"/>
                <a:cs typeface="Calibri"/>
                <a:sym typeface="Calibri"/>
              </a:rPr>
              <a:t>2</a:t>
            </a:r>
            <a:endParaRPr sz="11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r>
              <a:rPr lang="en" sz="1400" b="0" i="0" u="none" strike="noStrike" cap="none">
                <a:solidFill>
                  <a:schemeClr val="lt1"/>
                </a:solidFill>
                <a:latin typeface="Calibri"/>
                <a:ea typeface="Calibri"/>
                <a:cs typeface="Calibri"/>
                <a:sym typeface="Calibri"/>
              </a:rPr>
              <a:t>+</a:t>
            </a:r>
            <a:endParaRPr sz="11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85" name="Google Shape;85;p17"/>
          <p:cNvSpPr/>
          <p:nvPr/>
        </p:nvSpPr>
        <p:spPr>
          <a:xfrm flipH="1">
            <a:off x="490544" y="643367"/>
            <a:ext cx="8163000" cy="3856800"/>
          </a:xfrm>
          <a:prstGeom prst="rect">
            <a:avLst/>
          </a:prstGeom>
          <a:solidFill>
            <a:schemeClr val="lt1"/>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86" name="Google Shape;86;p17"/>
          <p:cNvSpPr txBox="1">
            <a:spLocks noGrp="1"/>
          </p:cNvSpPr>
          <p:nvPr>
            <p:ph type="body" idx="2"/>
          </p:nvPr>
        </p:nvSpPr>
        <p:spPr>
          <a:xfrm>
            <a:off x="2405831" y="2809876"/>
            <a:ext cx="4972200" cy="685800"/>
          </a:xfrm>
          <a:prstGeom prst="rect">
            <a:avLst/>
          </a:prstGeom>
          <a:noFill/>
          <a:ln>
            <a:noFill/>
          </a:ln>
        </p:spPr>
        <p:txBody>
          <a:bodyPr spcFirstLastPara="1" wrap="square" lIns="68575" tIns="34275" rIns="68575" bIns="34275" anchor="ctr" anchorCtr="0">
            <a:normAutofit/>
          </a:bodyPr>
          <a:lstStyle>
            <a:lvl1pPr marL="457200" lvl="0" indent="-228600" algn="ctr">
              <a:lnSpc>
                <a:spcPct val="90000"/>
              </a:lnSpc>
              <a:spcBef>
                <a:spcPts val="800"/>
              </a:spcBef>
              <a:spcAft>
                <a:spcPts val="0"/>
              </a:spcAft>
              <a:buClr>
                <a:srgbClr val="3F3F3F"/>
              </a:buClr>
              <a:buSzPts val="2100"/>
              <a:buNone/>
              <a:defRPr>
                <a:solidFill>
                  <a:srgbClr val="3F3F3F"/>
                </a:solidFill>
              </a:defRPr>
            </a:lvl1pPr>
            <a:lvl2pPr marL="914400" lvl="1" indent="-317500" algn="l">
              <a:lnSpc>
                <a:spcPct val="90000"/>
              </a:lnSpc>
              <a:spcBef>
                <a:spcPts val="400"/>
              </a:spcBef>
              <a:spcAft>
                <a:spcPts val="0"/>
              </a:spcAft>
              <a:buClr>
                <a:schemeClr val="dk1"/>
              </a:buClr>
              <a:buSzPts val="1400"/>
              <a:buChar char="•"/>
              <a:defRPr/>
            </a:lvl2pPr>
            <a:lvl3pPr marL="1371600" lvl="2" indent="-228600" algn="l">
              <a:lnSpc>
                <a:spcPct val="90000"/>
              </a:lnSpc>
              <a:spcBef>
                <a:spcPts val="400"/>
              </a:spcBef>
              <a:spcAft>
                <a:spcPts val="0"/>
              </a:spcAft>
              <a:buClr>
                <a:schemeClr val="dk1"/>
              </a:buClr>
              <a:buSzPts val="1500"/>
              <a:buNone/>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87" name="Google Shape;87;p17"/>
          <p:cNvSpPr txBox="1">
            <a:spLocks noGrp="1"/>
          </p:cNvSpPr>
          <p:nvPr>
            <p:ph type="title"/>
          </p:nvPr>
        </p:nvSpPr>
        <p:spPr>
          <a:xfrm>
            <a:off x="634181" y="1769270"/>
            <a:ext cx="7886700" cy="994200"/>
          </a:xfrm>
          <a:prstGeom prst="rect">
            <a:avLst/>
          </a:prstGeom>
          <a:noFill/>
          <a:ln>
            <a:noFill/>
          </a:ln>
        </p:spPr>
        <p:txBody>
          <a:bodyPr spcFirstLastPara="1" wrap="square" lIns="68575" tIns="34275" rIns="68575" bIns="34275" anchor="ctr" anchorCtr="0">
            <a:normAutofit/>
          </a:bodyPr>
          <a:lstStyle>
            <a:lvl1pPr lvl="0" algn="ctr">
              <a:lnSpc>
                <a:spcPct val="90000"/>
              </a:lnSpc>
              <a:spcBef>
                <a:spcPts val="0"/>
              </a:spcBef>
              <a:spcAft>
                <a:spcPts val="0"/>
              </a:spcAft>
              <a:buClr>
                <a:schemeClr val="dk1"/>
              </a:buClr>
              <a:buSzPts val="3300"/>
              <a:buFont typeface="Calibri"/>
              <a:buNone/>
              <a:defRPr b="1"/>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1_Title and Content">
  <p:cSld name="1_Title and Content">
    <p:spTree>
      <p:nvGrpSpPr>
        <p:cNvPr id="1" name="Shape 208"/>
        <p:cNvGrpSpPr/>
        <p:nvPr/>
      </p:nvGrpSpPr>
      <p:grpSpPr>
        <a:xfrm>
          <a:off x="0" y="0"/>
          <a:ext cx="0" cy="0"/>
          <a:chOff x="0" y="0"/>
          <a:chExt cx="0" cy="0"/>
        </a:xfrm>
      </p:grpSpPr>
      <p:sp>
        <p:nvSpPr>
          <p:cNvPr id="209" name="Google Shape;209;p27" descr="&quot;&quot;"/>
          <p:cNvSpPr/>
          <p:nvPr/>
        </p:nvSpPr>
        <p:spPr>
          <a:xfrm>
            <a:off x="415529" y="273844"/>
            <a:ext cx="8376000" cy="1566900"/>
          </a:xfrm>
          <a:prstGeom prst="rect">
            <a:avLst/>
          </a:prstGeom>
          <a:solidFill>
            <a:schemeClr val="lt1"/>
          </a:solidFill>
          <a:ln w="12700" cap="flat" cmpd="sng">
            <a:solidFill>
              <a:srgbClr val="DEDEDE"/>
            </a:solidFill>
            <a:prstDash val="solid"/>
            <a:miter lim="800000"/>
            <a:headEnd type="none" w="sm" len="sm"/>
            <a:tailEnd type="none" w="sm" len="sm"/>
          </a:ln>
          <a:effectLst>
            <a:outerShdw blurRad="50800" dist="38100" dir="2700000" algn="tl" rotWithShape="0">
              <a:srgbClr val="C5C2C2">
                <a:alpha val="45100"/>
              </a:srgbClr>
            </a:outerShdw>
          </a:effectLst>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Calibri"/>
              <a:ea typeface="Calibri"/>
              <a:cs typeface="Calibri"/>
              <a:sym typeface="Calibri"/>
            </a:endParaRPr>
          </a:p>
        </p:txBody>
      </p:sp>
      <p:sp>
        <p:nvSpPr>
          <p:cNvPr id="210" name="Google Shape;210;p27" descr="&quot;&quot;"/>
          <p:cNvSpPr/>
          <p:nvPr/>
        </p:nvSpPr>
        <p:spPr>
          <a:xfrm>
            <a:off x="367904" y="792956"/>
            <a:ext cx="96600" cy="528900"/>
          </a:xfrm>
          <a:prstGeom prst="rect">
            <a:avLst/>
          </a:prstGeom>
          <a:solidFill>
            <a:schemeClr val="accent2"/>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Calibri"/>
              <a:ea typeface="Calibri"/>
              <a:cs typeface="Calibri"/>
              <a:sym typeface="Calibri"/>
            </a:endParaRPr>
          </a:p>
        </p:txBody>
      </p:sp>
      <p:sp>
        <p:nvSpPr>
          <p:cNvPr id="211" name="Google Shape;211;p27"/>
          <p:cNvSpPr txBox="1">
            <a:spLocks noGrp="1"/>
          </p:cNvSpPr>
          <p:nvPr>
            <p:ph type="title"/>
          </p:nvPr>
        </p:nvSpPr>
        <p:spPr>
          <a:xfrm>
            <a:off x="631626" y="560189"/>
            <a:ext cx="3092700" cy="994200"/>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3300"/>
              <a:buFont typeface="Calibri"/>
              <a:buNone/>
              <a:defRPr>
                <a:latin typeface="Calibri"/>
                <a:ea typeface="Calibri"/>
                <a:cs typeface="Calibri"/>
                <a:sym typeface="Calibri"/>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212" name="Google Shape;212;p27"/>
          <p:cNvSpPr txBox="1">
            <a:spLocks noGrp="1"/>
          </p:cNvSpPr>
          <p:nvPr>
            <p:ph type="body" idx="1"/>
          </p:nvPr>
        </p:nvSpPr>
        <p:spPr>
          <a:xfrm>
            <a:off x="367904" y="2057400"/>
            <a:ext cx="8472600" cy="24990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13" name="Google Shape;213;p27" descr="&quot;&quot;"/>
          <p:cNvSpPr/>
          <p:nvPr/>
        </p:nvSpPr>
        <p:spPr>
          <a:xfrm rot="5400000">
            <a:off x="3182662" y="1050198"/>
            <a:ext cx="1097700" cy="14100"/>
          </a:xfrm>
          <a:prstGeom prst="rect">
            <a:avLst/>
          </a:prstGeom>
          <a:solidFill>
            <a:srgbClr val="D5D5D5"/>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Calibri"/>
              <a:ea typeface="Calibri"/>
              <a:cs typeface="Calibri"/>
              <a:sym typeface="Calibri"/>
            </a:endParaRPr>
          </a:p>
        </p:txBody>
      </p:sp>
      <p:sp>
        <p:nvSpPr>
          <p:cNvPr id="214" name="Google Shape;214;p27"/>
          <p:cNvSpPr txBox="1">
            <a:spLocks noGrp="1"/>
          </p:cNvSpPr>
          <p:nvPr>
            <p:ph type="body" idx="2"/>
          </p:nvPr>
        </p:nvSpPr>
        <p:spPr>
          <a:xfrm>
            <a:off x="3832622" y="586979"/>
            <a:ext cx="4454100" cy="9669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dk1"/>
              </a:buClr>
              <a:buSzPts val="3300"/>
              <a:buNone/>
              <a:defRPr sz="3300"/>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228600" algn="l">
              <a:lnSpc>
                <a:spcPct val="90000"/>
              </a:lnSpc>
              <a:spcBef>
                <a:spcPts val="400"/>
              </a:spcBef>
              <a:spcAft>
                <a:spcPts val="0"/>
              </a:spcAft>
              <a:buClr>
                <a:schemeClr val="dk1"/>
              </a:buClr>
              <a:buSzPts val="1400"/>
              <a:buNone/>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15" name="Google Shape;215;p27"/>
          <p:cNvSpPr txBox="1">
            <a:spLocks noGrp="1"/>
          </p:cNvSpPr>
          <p:nvPr>
            <p:ph type="ftr" idx="11"/>
          </p:nvPr>
        </p:nvSpPr>
        <p:spPr>
          <a:xfrm>
            <a:off x="57150" y="4914900"/>
            <a:ext cx="3086100" cy="273900"/>
          </a:xfrm>
          <a:prstGeom prst="rect">
            <a:avLst/>
          </a:prstGeom>
          <a:noFill/>
          <a:ln>
            <a:noFill/>
          </a:ln>
        </p:spPr>
        <p:txBody>
          <a:bodyPr spcFirstLastPara="1" wrap="square" lIns="68575" tIns="34275" rIns="68575" bIns="34275" anchor="t" anchorCtr="0">
            <a:noAutofit/>
          </a:bodyPr>
          <a:lstStyle>
            <a:lvl1pPr lvl="0" algn="l">
              <a:lnSpc>
                <a:spcPct val="100000"/>
              </a:lnSpc>
              <a:spcBef>
                <a:spcPts val="0"/>
              </a:spcBef>
              <a:spcAft>
                <a:spcPts val="0"/>
              </a:spcAft>
              <a:buSzPts val="1100"/>
              <a:buNone/>
              <a:defRPr sz="900">
                <a:solidFill>
                  <a:srgbClr val="A5A5A5"/>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216" name="Google Shape;216;p27"/>
          <p:cNvSpPr txBox="1">
            <a:spLocks noGrp="1"/>
          </p:cNvSpPr>
          <p:nvPr>
            <p:ph type="sldNum" idx="12"/>
          </p:nvPr>
        </p:nvSpPr>
        <p:spPr>
          <a:xfrm>
            <a:off x="7029450" y="4941094"/>
            <a:ext cx="2057400" cy="273900"/>
          </a:xfrm>
          <a:prstGeom prst="rect">
            <a:avLst/>
          </a:prstGeom>
          <a:noFill/>
          <a:ln>
            <a:noFill/>
          </a:ln>
        </p:spPr>
        <p:txBody>
          <a:bodyPr spcFirstLastPara="1" wrap="square" lIns="68575" tIns="34275" rIns="68575" bIns="34275" anchor="t"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A5A5A5"/>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A5A5A5"/>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A5A5A5"/>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A5A5A5"/>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A5A5A5"/>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A5A5A5"/>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A5A5A5"/>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A5A5A5"/>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A5A5A5"/>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
        <p:nvSpPr>
          <p:cNvPr id="217" name="Google Shape;217;p27"/>
          <p:cNvSpPr txBox="1">
            <a:spLocks noGrp="1"/>
          </p:cNvSpPr>
          <p:nvPr>
            <p:ph type="dt" idx="10"/>
          </p:nvPr>
        </p:nvSpPr>
        <p:spPr>
          <a:xfrm>
            <a:off x="4057650" y="4923065"/>
            <a:ext cx="2057400" cy="273900"/>
          </a:xfrm>
          <a:prstGeom prst="rect">
            <a:avLst/>
          </a:prstGeom>
          <a:noFill/>
          <a:ln>
            <a:noFill/>
          </a:ln>
        </p:spPr>
        <p:txBody>
          <a:bodyPr spcFirstLastPara="1" wrap="square" lIns="68575" tIns="34275" rIns="68575" bIns="34275" anchor="t" anchorCtr="0">
            <a:noAutofit/>
          </a:bodyPr>
          <a:lstStyle>
            <a:lvl1pPr lvl="0" algn="ctr">
              <a:lnSpc>
                <a:spcPct val="100000"/>
              </a:lnSpc>
              <a:spcBef>
                <a:spcPts val="0"/>
              </a:spcBef>
              <a:spcAft>
                <a:spcPts val="0"/>
              </a:spcAft>
              <a:buSzPts val="1100"/>
              <a:buNone/>
              <a:defRPr sz="900">
                <a:solidFill>
                  <a:srgbClr val="A5A5A5"/>
                </a:solidFill>
                <a:latin typeface="Calibri"/>
                <a:ea typeface="Calibri"/>
                <a:cs typeface="Calibri"/>
                <a:sym typeface="Calibri"/>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Tree>
    <p:extLst>
      <p:ext uri="{BB962C8B-B14F-4D97-AF65-F5344CB8AC3E}">
        <p14:creationId xmlns:p14="http://schemas.microsoft.com/office/powerpoint/2010/main" val="95219169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2_Title Slide">
  <p:cSld name="2_Title Slide">
    <p:spTree>
      <p:nvGrpSpPr>
        <p:cNvPr id="1" name="Shape 218"/>
        <p:cNvGrpSpPr/>
        <p:nvPr/>
      </p:nvGrpSpPr>
      <p:grpSpPr>
        <a:xfrm>
          <a:off x="0" y="0"/>
          <a:ext cx="0" cy="0"/>
          <a:chOff x="0" y="0"/>
          <a:chExt cx="0" cy="0"/>
        </a:xfrm>
      </p:grpSpPr>
      <p:sp>
        <p:nvSpPr>
          <p:cNvPr id="219" name="Google Shape;219;p28"/>
          <p:cNvSpPr txBox="1">
            <a:spLocks noGrp="1"/>
          </p:cNvSpPr>
          <p:nvPr>
            <p:ph type="body" idx="1"/>
          </p:nvPr>
        </p:nvSpPr>
        <p:spPr>
          <a:xfrm>
            <a:off x="628650" y="1369219"/>
            <a:ext cx="7886700" cy="32634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pic>
        <p:nvPicPr>
          <p:cNvPr id="220" name="Google Shape;220;p28"/>
          <p:cNvPicPr preferRelativeResize="0"/>
          <p:nvPr/>
        </p:nvPicPr>
        <p:blipFill rotWithShape="1">
          <a:blip r:embed="rId2">
            <a:alphaModFix/>
          </a:blip>
          <a:srcRect l="3851" t="7042" r="829" b="306"/>
          <a:stretch/>
        </p:blipFill>
        <p:spPr>
          <a:xfrm>
            <a:off x="0" y="0"/>
            <a:ext cx="9144002" cy="5143501"/>
          </a:xfrm>
          <a:prstGeom prst="rect">
            <a:avLst/>
          </a:prstGeom>
          <a:noFill/>
          <a:ln>
            <a:noFill/>
          </a:ln>
        </p:spPr>
      </p:pic>
      <p:sp>
        <p:nvSpPr>
          <p:cNvPr id="221" name="Google Shape;221;p28"/>
          <p:cNvSpPr txBox="1"/>
          <p:nvPr/>
        </p:nvSpPr>
        <p:spPr>
          <a:xfrm>
            <a:off x="1143000" y="841772"/>
            <a:ext cx="6858000" cy="1790700"/>
          </a:xfrm>
          <a:prstGeom prst="rect">
            <a:avLst/>
          </a:prstGeom>
          <a:noFill/>
          <a:ln>
            <a:noFill/>
          </a:ln>
        </p:spPr>
        <p:txBody>
          <a:bodyPr spcFirstLastPara="1" wrap="square" lIns="68575" tIns="34275" rIns="68575" bIns="34275" anchor="b" anchorCtr="0">
            <a:noAutofit/>
          </a:bodyPr>
          <a:lstStyle/>
          <a:p>
            <a:pPr marL="0" marR="0" lvl="0" indent="0" algn="ctr" rtl="0">
              <a:lnSpc>
                <a:spcPct val="90000"/>
              </a:lnSpc>
              <a:spcBef>
                <a:spcPts val="0"/>
              </a:spcBef>
              <a:spcAft>
                <a:spcPts val="0"/>
              </a:spcAft>
              <a:buClr>
                <a:schemeClr val="dk1"/>
              </a:buClr>
              <a:buSzPts val="4500"/>
              <a:buFont typeface="Calibri"/>
              <a:buNone/>
            </a:pPr>
            <a:r>
              <a:rPr lang="en" sz="4500" b="0" i="0" u="none" strike="noStrike" cap="none">
                <a:solidFill>
                  <a:schemeClr val="dk1"/>
                </a:solidFill>
                <a:latin typeface="Calibri"/>
                <a:ea typeface="Calibri"/>
                <a:cs typeface="Calibri"/>
                <a:sym typeface="Calibri"/>
              </a:rPr>
              <a:t>Click to edit Master title style</a:t>
            </a:r>
            <a:endParaRPr sz="1100" b="0" i="0" u="none" strike="noStrike" cap="none">
              <a:solidFill>
                <a:srgbClr val="000000"/>
              </a:solidFill>
              <a:latin typeface="Arial"/>
              <a:ea typeface="Arial"/>
              <a:cs typeface="Arial"/>
              <a:sym typeface="Arial"/>
            </a:endParaRPr>
          </a:p>
        </p:txBody>
      </p:sp>
      <p:sp>
        <p:nvSpPr>
          <p:cNvPr id="222" name="Google Shape;222;p28"/>
          <p:cNvSpPr txBox="1"/>
          <p:nvPr/>
        </p:nvSpPr>
        <p:spPr>
          <a:xfrm>
            <a:off x="1143000" y="2701529"/>
            <a:ext cx="6858000" cy="1241700"/>
          </a:xfrm>
          <a:prstGeom prst="rect">
            <a:avLst/>
          </a:prstGeom>
          <a:noFill/>
          <a:ln>
            <a:noFill/>
          </a:ln>
        </p:spPr>
        <p:txBody>
          <a:bodyPr spcFirstLastPara="1" wrap="square" lIns="68575" tIns="34275" rIns="68575" bIns="34275" anchor="t" anchorCtr="0">
            <a:noAutofit/>
          </a:bodyPr>
          <a:lstStyle/>
          <a:p>
            <a:pPr marL="0" marR="0" lvl="0" indent="0" algn="ctr" rtl="0">
              <a:lnSpc>
                <a:spcPct val="90000"/>
              </a:lnSpc>
              <a:spcBef>
                <a:spcPts val="0"/>
              </a:spcBef>
              <a:spcAft>
                <a:spcPts val="0"/>
              </a:spcAft>
              <a:buClr>
                <a:schemeClr val="dk1"/>
              </a:buClr>
              <a:buSzPts val="1800"/>
              <a:buFont typeface="Arial"/>
              <a:buNone/>
            </a:pPr>
            <a:r>
              <a:rPr lang="en" sz="1800" b="0" i="0" u="none" strike="noStrike" cap="none">
                <a:solidFill>
                  <a:schemeClr val="dk1"/>
                </a:solidFill>
                <a:latin typeface="Calibri"/>
                <a:ea typeface="Calibri"/>
                <a:cs typeface="Calibri"/>
                <a:sym typeface="Calibri"/>
              </a:rPr>
              <a:t>Click to edit Master subtitle style</a:t>
            </a:r>
            <a:endParaRPr sz="1100" b="0" i="0" u="none" strike="noStrike" cap="none">
              <a:solidFill>
                <a:srgbClr val="000000"/>
              </a:solidFill>
              <a:latin typeface="Arial"/>
              <a:ea typeface="Arial"/>
              <a:cs typeface="Arial"/>
              <a:sym typeface="Arial"/>
            </a:endParaRPr>
          </a:p>
        </p:txBody>
      </p:sp>
      <p:sp>
        <p:nvSpPr>
          <p:cNvPr id="223" name="Google Shape;223;p28"/>
          <p:cNvSpPr/>
          <p:nvPr/>
        </p:nvSpPr>
        <p:spPr>
          <a:xfrm>
            <a:off x="0" y="-17060"/>
            <a:ext cx="9144000" cy="5257800"/>
          </a:xfrm>
          <a:prstGeom prst="rect">
            <a:avLst/>
          </a:prstGeom>
          <a:solidFill>
            <a:schemeClr val="lt1">
              <a:alpha val="60000"/>
            </a:schemeClr>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 sz="1400" b="0" i="0" u="none" strike="noStrike" cap="none">
                <a:solidFill>
                  <a:schemeClr val="lt1"/>
                </a:solidFill>
                <a:latin typeface="Calibri"/>
                <a:ea typeface="Calibri"/>
                <a:cs typeface="Calibri"/>
                <a:sym typeface="Calibri"/>
              </a:rPr>
              <a:t>2</a:t>
            </a:r>
            <a:endParaRPr sz="11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r>
              <a:rPr lang="en" sz="1400" b="0" i="0" u="none" strike="noStrike" cap="none">
                <a:solidFill>
                  <a:schemeClr val="lt1"/>
                </a:solidFill>
                <a:latin typeface="Calibri"/>
                <a:ea typeface="Calibri"/>
                <a:cs typeface="Calibri"/>
                <a:sym typeface="Calibri"/>
              </a:rPr>
              <a:t>+</a:t>
            </a:r>
            <a:endParaRPr sz="11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224" name="Google Shape;224;p28"/>
          <p:cNvSpPr/>
          <p:nvPr/>
        </p:nvSpPr>
        <p:spPr>
          <a:xfrm flipH="1">
            <a:off x="327998" y="843952"/>
            <a:ext cx="8103900" cy="3856800"/>
          </a:xfrm>
          <a:prstGeom prst="rect">
            <a:avLst/>
          </a:prstGeom>
          <a:gradFill>
            <a:gsLst>
              <a:gs pos="0">
                <a:srgbClr val="2F6F57"/>
              </a:gs>
              <a:gs pos="100000">
                <a:srgbClr val="2F3342"/>
              </a:gs>
            </a:gsLst>
            <a:lin ang="16200038" scaled="0"/>
          </a:gra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 sz="1400" b="0" i="0" u="none" strike="noStrike" cap="none">
                <a:solidFill>
                  <a:schemeClr val="lt1"/>
                </a:solidFill>
                <a:latin typeface="Calibri"/>
                <a:ea typeface="Calibri"/>
                <a:cs typeface="Calibri"/>
                <a:sym typeface="Calibri"/>
              </a:rPr>
              <a:t>2</a:t>
            </a:r>
            <a:endParaRPr sz="11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r>
              <a:rPr lang="en" sz="1400" b="0" i="0" u="none" strike="noStrike" cap="none">
                <a:solidFill>
                  <a:schemeClr val="lt1"/>
                </a:solidFill>
                <a:latin typeface="Calibri"/>
                <a:ea typeface="Calibri"/>
                <a:cs typeface="Calibri"/>
                <a:sym typeface="Calibri"/>
              </a:rPr>
              <a:t>+</a:t>
            </a:r>
            <a:endParaRPr sz="11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225" name="Google Shape;225;p28"/>
          <p:cNvSpPr/>
          <p:nvPr/>
        </p:nvSpPr>
        <p:spPr>
          <a:xfrm flipH="1">
            <a:off x="490544" y="643367"/>
            <a:ext cx="8163000" cy="3856800"/>
          </a:xfrm>
          <a:prstGeom prst="rect">
            <a:avLst/>
          </a:prstGeom>
          <a:solidFill>
            <a:schemeClr val="lt1"/>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226" name="Google Shape;226;p28"/>
          <p:cNvSpPr txBox="1">
            <a:spLocks noGrp="1"/>
          </p:cNvSpPr>
          <p:nvPr>
            <p:ph type="body" idx="2"/>
          </p:nvPr>
        </p:nvSpPr>
        <p:spPr>
          <a:xfrm>
            <a:off x="2405831" y="2809876"/>
            <a:ext cx="4972200" cy="685800"/>
          </a:xfrm>
          <a:prstGeom prst="rect">
            <a:avLst/>
          </a:prstGeom>
          <a:noFill/>
          <a:ln>
            <a:noFill/>
          </a:ln>
        </p:spPr>
        <p:txBody>
          <a:bodyPr spcFirstLastPara="1" wrap="square" lIns="68575" tIns="34275" rIns="68575" bIns="34275" anchor="ctr" anchorCtr="0">
            <a:normAutofit/>
          </a:bodyPr>
          <a:lstStyle>
            <a:lvl1pPr marL="457200" lvl="0" indent="-228600" algn="ctr">
              <a:lnSpc>
                <a:spcPct val="90000"/>
              </a:lnSpc>
              <a:spcBef>
                <a:spcPts val="800"/>
              </a:spcBef>
              <a:spcAft>
                <a:spcPts val="0"/>
              </a:spcAft>
              <a:buClr>
                <a:srgbClr val="3F3F3F"/>
              </a:buClr>
              <a:buSzPts val="2100"/>
              <a:buNone/>
              <a:defRPr>
                <a:solidFill>
                  <a:srgbClr val="3F3F3F"/>
                </a:solidFill>
              </a:defRPr>
            </a:lvl1pPr>
            <a:lvl2pPr marL="914400" lvl="1" indent="-317500" algn="l">
              <a:lnSpc>
                <a:spcPct val="90000"/>
              </a:lnSpc>
              <a:spcBef>
                <a:spcPts val="400"/>
              </a:spcBef>
              <a:spcAft>
                <a:spcPts val="0"/>
              </a:spcAft>
              <a:buClr>
                <a:schemeClr val="dk1"/>
              </a:buClr>
              <a:buSzPts val="1400"/>
              <a:buChar char="•"/>
              <a:defRPr/>
            </a:lvl2pPr>
            <a:lvl3pPr marL="1371600" lvl="2" indent="-228600" algn="l">
              <a:lnSpc>
                <a:spcPct val="90000"/>
              </a:lnSpc>
              <a:spcBef>
                <a:spcPts val="400"/>
              </a:spcBef>
              <a:spcAft>
                <a:spcPts val="0"/>
              </a:spcAft>
              <a:buClr>
                <a:schemeClr val="dk1"/>
              </a:buClr>
              <a:buSzPts val="1500"/>
              <a:buNone/>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27" name="Google Shape;227;p28"/>
          <p:cNvSpPr txBox="1">
            <a:spLocks noGrp="1"/>
          </p:cNvSpPr>
          <p:nvPr>
            <p:ph type="title"/>
          </p:nvPr>
        </p:nvSpPr>
        <p:spPr>
          <a:xfrm>
            <a:off x="634181" y="1769270"/>
            <a:ext cx="7886700" cy="994200"/>
          </a:xfrm>
          <a:prstGeom prst="rect">
            <a:avLst/>
          </a:prstGeom>
          <a:noFill/>
          <a:ln>
            <a:noFill/>
          </a:ln>
        </p:spPr>
        <p:txBody>
          <a:bodyPr spcFirstLastPara="1" wrap="square" lIns="68575" tIns="34275" rIns="68575" bIns="34275" anchor="ctr" anchorCtr="0">
            <a:normAutofit/>
          </a:bodyPr>
          <a:lstStyle>
            <a:lvl1pPr lvl="0" algn="ctr">
              <a:lnSpc>
                <a:spcPct val="90000"/>
              </a:lnSpc>
              <a:spcBef>
                <a:spcPts val="0"/>
              </a:spcBef>
              <a:spcAft>
                <a:spcPts val="0"/>
              </a:spcAft>
              <a:buClr>
                <a:schemeClr val="dk1"/>
              </a:buClr>
              <a:buSzPts val="3300"/>
              <a:buFont typeface="Calibri"/>
              <a:buNone/>
              <a:defRPr b="1"/>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228" name="Google Shape;228;p28"/>
          <p:cNvSpPr txBox="1">
            <a:spLocks noGrp="1"/>
          </p:cNvSpPr>
          <p:nvPr>
            <p:ph type="sldNum" idx="12"/>
          </p:nvPr>
        </p:nvSpPr>
        <p:spPr>
          <a:xfrm>
            <a:off x="8556784" y="4749851"/>
            <a:ext cx="548700" cy="393600"/>
          </a:xfrm>
          <a:prstGeom prst="rect">
            <a:avLst/>
          </a:prstGeom>
          <a:noFill/>
          <a:ln>
            <a:noFill/>
          </a:ln>
        </p:spPr>
        <p:txBody>
          <a:bodyPr spcFirstLastPara="1" wrap="square" lIns="68575" tIns="34275" rIns="68575" bIns="34275" anchor="t" anchorCtr="0">
            <a:noAutofit/>
          </a:bodyPr>
          <a:lstStyle>
            <a:lvl1pPr marL="0" marR="0" lvl="0" indent="0" algn="r">
              <a:lnSpc>
                <a:spcPct val="100000"/>
              </a:lnSpc>
              <a:spcBef>
                <a:spcPts val="0"/>
              </a:spcBef>
              <a:spcAft>
                <a:spcPts val="0"/>
              </a:spcAft>
              <a:buClr>
                <a:srgbClr val="000000"/>
              </a:buClr>
              <a:buSzPts val="900"/>
              <a:buFont typeface="Arial"/>
              <a:buNone/>
              <a:defRPr sz="1300" b="0" i="0" u="none" strike="noStrike" cap="none">
                <a:solidFill>
                  <a:schemeClr val="dk1"/>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1300" b="0" i="0" u="none" strike="noStrike" cap="none">
                <a:solidFill>
                  <a:schemeClr val="dk1"/>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1300" b="0" i="0" u="none" strike="noStrike" cap="none">
                <a:solidFill>
                  <a:schemeClr val="dk1"/>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1300" b="0" i="0" u="none" strike="noStrike" cap="none">
                <a:solidFill>
                  <a:schemeClr val="dk1"/>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1300" b="0" i="0" u="none" strike="noStrike" cap="none">
                <a:solidFill>
                  <a:schemeClr val="dk1"/>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1300" b="0" i="0" u="none" strike="noStrike" cap="none">
                <a:solidFill>
                  <a:schemeClr val="dk1"/>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1300" b="0" i="0" u="none" strike="noStrike" cap="none">
                <a:solidFill>
                  <a:schemeClr val="dk1"/>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1300" b="0" i="0" u="none" strike="noStrike" cap="none">
                <a:solidFill>
                  <a:schemeClr val="dk1"/>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1300" b="0" i="0" u="none" strike="noStrike" cap="none">
                <a:solidFill>
                  <a:schemeClr val="dk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282024496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29"/>
        <p:cNvGrpSpPr/>
        <p:nvPr/>
      </p:nvGrpSpPr>
      <p:grpSpPr>
        <a:xfrm>
          <a:off x="0" y="0"/>
          <a:ext cx="0" cy="0"/>
          <a:chOff x="0" y="0"/>
          <a:chExt cx="0" cy="0"/>
        </a:xfrm>
      </p:grpSpPr>
      <p:sp>
        <p:nvSpPr>
          <p:cNvPr id="230" name="Google Shape;230;p29"/>
          <p:cNvSpPr txBox="1">
            <a:spLocks noGrp="1"/>
          </p:cNvSpPr>
          <p:nvPr>
            <p:ph type="dt" idx="10"/>
          </p:nvPr>
        </p:nvSpPr>
        <p:spPr>
          <a:xfrm>
            <a:off x="4057650" y="4923065"/>
            <a:ext cx="2057400" cy="273900"/>
          </a:xfrm>
          <a:prstGeom prst="rect">
            <a:avLst/>
          </a:prstGeom>
          <a:noFill/>
          <a:ln>
            <a:noFill/>
          </a:ln>
        </p:spPr>
        <p:txBody>
          <a:bodyPr spcFirstLastPara="1" wrap="square" lIns="68575" tIns="34275" rIns="68575" bIns="34275" anchor="t"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231" name="Google Shape;231;p29"/>
          <p:cNvSpPr txBox="1">
            <a:spLocks noGrp="1"/>
          </p:cNvSpPr>
          <p:nvPr>
            <p:ph type="ftr" idx="11"/>
          </p:nvPr>
        </p:nvSpPr>
        <p:spPr>
          <a:xfrm>
            <a:off x="57150" y="4914900"/>
            <a:ext cx="3086100" cy="273900"/>
          </a:xfrm>
          <a:prstGeom prst="rect">
            <a:avLst/>
          </a:prstGeom>
          <a:noFill/>
          <a:ln>
            <a:noFill/>
          </a:ln>
        </p:spPr>
        <p:txBody>
          <a:bodyPr spcFirstLastPara="1" wrap="square" lIns="68575" tIns="34275" rIns="68575" bIns="34275" anchor="t"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232" name="Google Shape;232;p29"/>
          <p:cNvSpPr txBox="1">
            <a:spLocks noGrp="1"/>
          </p:cNvSpPr>
          <p:nvPr>
            <p:ph type="sldNum" idx="12"/>
          </p:nvPr>
        </p:nvSpPr>
        <p:spPr>
          <a:xfrm>
            <a:off x="7029450" y="4941094"/>
            <a:ext cx="2057400" cy="273900"/>
          </a:xfrm>
          <a:prstGeom prst="rect">
            <a:avLst/>
          </a:prstGeom>
          <a:noFill/>
          <a:ln>
            <a:noFill/>
          </a:ln>
        </p:spPr>
        <p:txBody>
          <a:bodyPr spcFirstLastPara="1" wrap="square" lIns="68575" tIns="34275" rIns="68575" bIns="34275" anchor="t"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A5A5A5"/>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A5A5A5"/>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A5A5A5"/>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A5A5A5"/>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A5A5A5"/>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A5A5A5"/>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A5A5A5"/>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A5A5A5"/>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A5A5A5"/>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31670640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4_Custom Layout">
  <p:cSld name="4_Custom Layout">
    <p:spTree>
      <p:nvGrpSpPr>
        <p:cNvPr id="1" name="Shape 233"/>
        <p:cNvGrpSpPr/>
        <p:nvPr/>
      </p:nvGrpSpPr>
      <p:grpSpPr>
        <a:xfrm>
          <a:off x="0" y="0"/>
          <a:ext cx="0" cy="0"/>
          <a:chOff x="0" y="0"/>
          <a:chExt cx="0" cy="0"/>
        </a:xfrm>
      </p:grpSpPr>
      <p:sp>
        <p:nvSpPr>
          <p:cNvPr id="234" name="Google Shape;234;p30"/>
          <p:cNvSpPr txBox="1">
            <a:spLocks noGrp="1"/>
          </p:cNvSpPr>
          <p:nvPr>
            <p:ph type="title"/>
          </p:nvPr>
        </p:nvSpPr>
        <p:spPr>
          <a:xfrm>
            <a:off x="461963" y="342900"/>
            <a:ext cx="3195600" cy="994200"/>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3300"/>
              <a:buFont typeface="Calibri"/>
              <a:buNone/>
              <a:defRPr>
                <a:latin typeface="Calibri"/>
                <a:ea typeface="Calibri"/>
                <a:cs typeface="Calibri"/>
                <a:sym typeface="Calibri"/>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235" name="Google Shape;235;p30" descr="&quot;&quot;"/>
          <p:cNvSpPr/>
          <p:nvPr/>
        </p:nvSpPr>
        <p:spPr>
          <a:xfrm flipH="1">
            <a:off x="462197" y="1458516"/>
            <a:ext cx="3018000" cy="20100"/>
          </a:xfrm>
          <a:prstGeom prst="rect">
            <a:avLst/>
          </a:prstGeom>
          <a:solidFill>
            <a:schemeClr val="accent4"/>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236" name="Google Shape;236;p30" descr="&quot;&quot;"/>
          <p:cNvSpPr/>
          <p:nvPr/>
        </p:nvSpPr>
        <p:spPr>
          <a:xfrm rot="5400000">
            <a:off x="-169612" y="4539188"/>
            <a:ext cx="555900" cy="116700"/>
          </a:xfrm>
          <a:prstGeom prst="rect">
            <a:avLst/>
          </a:prstGeom>
          <a:solidFill>
            <a:schemeClr val="accent4"/>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237" name="Google Shape;237;p30" descr="&quot;&quot;"/>
          <p:cNvSpPr/>
          <p:nvPr/>
        </p:nvSpPr>
        <p:spPr>
          <a:xfrm rot="5400000">
            <a:off x="4428600" y="161278"/>
            <a:ext cx="555900" cy="8874900"/>
          </a:xfrm>
          <a:prstGeom prst="rect">
            <a:avLst/>
          </a:prstGeom>
          <a:solidFill>
            <a:schemeClr val="accent4"/>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238" name="Google Shape;238;p30" descr="&quot;&quot;"/>
          <p:cNvSpPr/>
          <p:nvPr/>
        </p:nvSpPr>
        <p:spPr>
          <a:xfrm>
            <a:off x="4273154" y="266700"/>
            <a:ext cx="4638600" cy="4436400"/>
          </a:xfrm>
          <a:prstGeom prst="rect">
            <a:avLst/>
          </a:prstGeom>
          <a:solidFill>
            <a:schemeClr val="lt1"/>
          </a:solidFill>
          <a:ln>
            <a:noFill/>
          </a:ln>
          <a:effectLst>
            <a:outerShdw blurRad="139700" dist="127000" dir="5400000" algn="t" rotWithShape="0">
              <a:srgbClr val="000000">
                <a:alpha val="10590"/>
              </a:srgbClr>
            </a:outerShdw>
          </a:effectLst>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239" name="Google Shape;239;p30"/>
          <p:cNvSpPr txBox="1">
            <a:spLocks noGrp="1"/>
          </p:cNvSpPr>
          <p:nvPr>
            <p:ph type="body" idx="1"/>
          </p:nvPr>
        </p:nvSpPr>
        <p:spPr>
          <a:xfrm>
            <a:off x="461963" y="1771650"/>
            <a:ext cx="3195600" cy="21516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40" name="Google Shape;240;p30"/>
          <p:cNvSpPr>
            <a:spLocks noGrp="1"/>
          </p:cNvSpPr>
          <p:nvPr>
            <p:ph type="pic" idx="2"/>
          </p:nvPr>
        </p:nvSpPr>
        <p:spPr>
          <a:xfrm>
            <a:off x="4400551" y="514351"/>
            <a:ext cx="4281600" cy="4000500"/>
          </a:xfrm>
          <a:prstGeom prst="rect">
            <a:avLst/>
          </a:prstGeom>
          <a:noFill/>
          <a:ln>
            <a:noFill/>
          </a:ln>
        </p:spPr>
      </p:sp>
      <p:sp>
        <p:nvSpPr>
          <p:cNvPr id="241" name="Google Shape;241;p30"/>
          <p:cNvSpPr txBox="1">
            <a:spLocks noGrp="1"/>
          </p:cNvSpPr>
          <p:nvPr>
            <p:ph type="ftr" idx="11"/>
          </p:nvPr>
        </p:nvSpPr>
        <p:spPr>
          <a:xfrm>
            <a:off x="57150" y="4914900"/>
            <a:ext cx="3086100" cy="273900"/>
          </a:xfrm>
          <a:prstGeom prst="rect">
            <a:avLst/>
          </a:prstGeom>
          <a:noFill/>
          <a:ln>
            <a:noFill/>
          </a:ln>
        </p:spPr>
        <p:txBody>
          <a:bodyPr spcFirstLastPara="1" wrap="square" lIns="68575" tIns="34275" rIns="68575" bIns="34275" anchor="t" anchorCtr="0">
            <a:noAutofit/>
          </a:bodyPr>
          <a:lstStyle>
            <a:lvl1pPr lvl="0" algn="l">
              <a:lnSpc>
                <a:spcPct val="100000"/>
              </a:lnSpc>
              <a:spcBef>
                <a:spcPts val="0"/>
              </a:spcBef>
              <a:spcAft>
                <a:spcPts val="0"/>
              </a:spcAft>
              <a:buSzPts val="1100"/>
              <a:buNone/>
              <a:defRPr sz="900">
                <a:solidFill>
                  <a:srgbClr val="A5A5A5"/>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242" name="Google Shape;242;p30"/>
          <p:cNvSpPr txBox="1">
            <a:spLocks noGrp="1"/>
          </p:cNvSpPr>
          <p:nvPr>
            <p:ph type="sldNum" idx="12"/>
          </p:nvPr>
        </p:nvSpPr>
        <p:spPr>
          <a:xfrm>
            <a:off x="7029450" y="4941094"/>
            <a:ext cx="2057400" cy="273900"/>
          </a:xfrm>
          <a:prstGeom prst="rect">
            <a:avLst/>
          </a:prstGeom>
          <a:noFill/>
          <a:ln>
            <a:noFill/>
          </a:ln>
        </p:spPr>
        <p:txBody>
          <a:bodyPr spcFirstLastPara="1" wrap="square" lIns="68575" tIns="34275" rIns="68575" bIns="34275" anchor="t"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A5A5A5"/>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A5A5A5"/>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A5A5A5"/>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A5A5A5"/>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A5A5A5"/>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A5A5A5"/>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A5A5A5"/>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A5A5A5"/>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A5A5A5"/>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
        <p:nvSpPr>
          <p:cNvPr id="243" name="Google Shape;243;p30"/>
          <p:cNvSpPr txBox="1">
            <a:spLocks noGrp="1"/>
          </p:cNvSpPr>
          <p:nvPr>
            <p:ph type="dt" idx="10"/>
          </p:nvPr>
        </p:nvSpPr>
        <p:spPr>
          <a:xfrm>
            <a:off x="4057650" y="4923065"/>
            <a:ext cx="2057400" cy="273900"/>
          </a:xfrm>
          <a:prstGeom prst="rect">
            <a:avLst/>
          </a:prstGeom>
          <a:noFill/>
          <a:ln>
            <a:noFill/>
          </a:ln>
        </p:spPr>
        <p:txBody>
          <a:bodyPr spcFirstLastPara="1" wrap="square" lIns="68575" tIns="34275" rIns="68575" bIns="34275" anchor="t" anchorCtr="0">
            <a:noAutofit/>
          </a:bodyPr>
          <a:lstStyle>
            <a:lvl1pPr lvl="0" algn="ctr">
              <a:lnSpc>
                <a:spcPct val="100000"/>
              </a:lnSpc>
              <a:spcBef>
                <a:spcPts val="0"/>
              </a:spcBef>
              <a:spcAft>
                <a:spcPts val="0"/>
              </a:spcAft>
              <a:buSzPts val="1100"/>
              <a:buNone/>
              <a:defRPr sz="900">
                <a:solidFill>
                  <a:srgbClr val="A5A5A5"/>
                </a:solidFill>
                <a:latin typeface="Calibri"/>
                <a:ea typeface="Calibri"/>
                <a:cs typeface="Calibri"/>
                <a:sym typeface="Calibri"/>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Tree>
    <p:extLst>
      <p:ext uri="{BB962C8B-B14F-4D97-AF65-F5344CB8AC3E}">
        <p14:creationId xmlns:p14="http://schemas.microsoft.com/office/powerpoint/2010/main" val="70694718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1_Title Slide" type="title">
  <p:cSld name="1_Title Slide">
    <p:spTree>
      <p:nvGrpSpPr>
        <p:cNvPr id="1" name="Shape 244"/>
        <p:cNvGrpSpPr/>
        <p:nvPr/>
      </p:nvGrpSpPr>
      <p:grpSpPr>
        <a:xfrm>
          <a:off x="0" y="0"/>
          <a:ext cx="0" cy="0"/>
          <a:chOff x="0" y="0"/>
          <a:chExt cx="0" cy="0"/>
        </a:xfrm>
      </p:grpSpPr>
      <p:sp>
        <p:nvSpPr>
          <p:cNvPr id="245" name="Google Shape;245;p31"/>
          <p:cNvSpPr txBox="1">
            <a:spLocks noGrp="1"/>
          </p:cNvSpPr>
          <p:nvPr>
            <p:ph type="ctrTitle"/>
          </p:nvPr>
        </p:nvSpPr>
        <p:spPr>
          <a:xfrm>
            <a:off x="1143000" y="841772"/>
            <a:ext cx="6858000" cy="1790700"/>
          </a:xfrm>
          <a:prstGeom prst="rect">
            <a:avLst/>
          </a:prstGeom>
          <a:noFill/>
          <a:ln>
            <a:noFill/>
          </a:ln>
        </p:spPr>
        <p:txBody>
          <a:bodyPr spcFirstLastPara="1" wrap="square" lIns="68575" tIns="34275" rIns="68575" bIns="34275" anchor="b" anchorCtr="0">
            <a:normAutofit/>
          </a:bodyPr>
          <a:lstStyle>
            <a:lvl1pPr lvl="0" algn="ctr">
              <a:lnSpc>
                <a:spcPct val="90000"/>
              </a:lnSpc>
              <a:spcBef>
                <a:spcPts val="0"/>
              </a:spcBef>
              <a:spcAft>
                <a:spcPts val="0"/>
              </a:spcAft>
              <a:buClr>
                <a:schemeClr val="dk1"/>
              </a:buClr>
              <a:buSzPts val="4100"/>
              <a:buFont typeface="Calibri"/>
              <a:buNone/>
              <a:defRPr sz="41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246" name="Google Shape;246;p31"/>
          <p:cNvSpPr txBox="1">
            <a:spLocks noGrp="1"/>
          </p:cNvSpPr>
          <p:nvPr>
            <p:ph type="subTitle" idx="1"/>
          </p:nvPr>
        </p:nvSpPr>
        <p:spPr>
          <a:xfrm>
            <a:off x="1143000" y="2701529"/>
            <a:ext cx="6858000" cy="12417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dk1"/>
              </a:buClr>
              <a:buSzPts val="1800"/>
              <a:buNone/>
              <a:defRPr sz="1800"/>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247" name="Google Shape;247;p31"/>
          <p:cNvSpPr txBox="1">
            <a:spLocks noGrp="1"/>
          </p:cNvSpPr>
          <p:nvPr>
            <p:ph type="ftr" idx="11"/>
          </p:nvPr>
        </p:nvSpPr>
        <p:spPr>
          <a:xfrm>
            <a:off x="57150" y="4914900"/>
            <a:ext cx="3086100" cy="273900"/>
          </a:xfrm>
          <a:prstGeom prst="rect">
            <a:avLst/>
          </a:prstGeom>
          <a:noFill/>
          <a:ln>
            <a:noFill/>
          </a:ln>
        </p:spPr>
        <p:txBody>
          <a:bodyPr spcFirstLastPara="1" wrap="square" lIns="68575" tIns="34275" rIns="68575" bIns="34275" anchor="t" anchorCtr="0">
            <a:noAutofit/>
          </a:bodyPr>
          <a:lstStyle>
            <a:lvl1pPr lvl="0" algn="l">
              <a:lnSpc>
                <a:spcPct val="100000"/>
              </a:lnSpc>
              <a:spcBef>
                <a:spcPts val="0"/>
              </a:spcBef>
              <a:spcAft>
                <a:spcPts val="0"/>
              </a:spcAft>
              <a:buSzPts val="1100"/>
              <a:buNone/>
              <a:defRPr sz="900">
                <a:solidFill>
                  <a:srgbClr val="A5A5A5"/>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248" name="Google Shape;248;p31"/>
          <p:cNvSpPr txBox="1">
            <a:spLocks noGrp="1"/>
          </p:cNvSpPr>
          <p:nvPr>
            <p:ph type="sldNum" idx="12"/>
          </p:nvPr>
        </p:nvSpPr>
        <p:spPr>
          <a:xfrm>
            <a:off x="7029450" y="4941094"/>
            <a:ext cx="2057400" cy="273900"/>
          </a:xfrm>
          <a:prstGeom prst="rect">
            <a:avLst/>
          </a:prstGeom>
          <a:noFill/>
          <a:ln>
            <a:noFill/>
          </a:ln>
        </p:spPr>
        <p:txBody>
          <a:bodyPr spcFirstLastPara="1" wrap="square" lIns="68575" tIns="34275" rIns="68575" bIns="34275" anchor="t"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A5A5A5"/>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A5A5A5"/>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A5A5A5"/>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A5A5A5"/>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A5A5A5"/>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A5A5A5"/>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A5A5A5"/>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A5A5A5"/>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A5A5A5"/>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
        <p:nvSpPr>
          <p:cNvPr id="249" name="Google Shape;249;p31"/>
          <p:cNvSpPr txBox="1">
            <a:spLocks noGrp="1"/>
          </p:cNvSpPr>
          <p:nvPr>
            <p:ph type="dt" idx="10"/>
          </p:nvPr>
        </p:nvSpPr>
        <p:spPr>
          <a:xfrm>
            <a:off x="4057650" y="4923065"/>
            <a:ext cx="2057400" cy="273900"/>
          </a:xfrm>
          <a:prstGeom prst="rect">
            <a:avLst/>
          </a:prstGeom>
          <a:noFill/>
          <a:ln>
            <a:noFill/>
          </a:ln>
        </p:spPr>
        <p:txBody>
          <a:bodyPr spcFirstLastPara="1" wrap="square" lIns="68575" tIns="34275" rIns="68575" bIns="34275" anchor="t" anchorCtr="0">
            <a:noAutofit/>
          </a:bodyPr>
          <a:lstStyle>
            <a:lvl1pPr lvl="0" algn="ctr">
              <a:lnSpc>
                <a:spcPct val="100000"/>
              </a:lnSpc>
              <a:spcBef>
                <a:spcPts val="0"/>
              </a:spcBef>
              <a:spcAft>
                <a:spcPts val="0"/>
              </a:spcAft>
              <a:buSzPts val="1100"/>
              <a:buNone/>
              <a:defRPr sz="900">
                <a:solidFill>
                  <a:srgbClr val="A5A5A5"/>
                </a:solidFill>
                <a:latin typeface="Calibri"/>
                <a:ea typeface="Calibri"/>
                <a:cs typeface="Calibri"/>
                <a:sym typeface="Calibri"/>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Tree>
    <p:extLst>
      <p:ext uri="{BB962C8B-B14F-4D97-AF65-F5344CB8AC3E}">
        <p14:creationId xmlns:p14="http://schemas.microsoft.com/office/powerpoint/2010/main" val="149175925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Two Content" type="twoObj">
  <p:cSld name="Two Content">
    <p:spTree>
      <p:nvGrpSpPr>
        <p:cNvPr id="1" name="Shape 250"/>
        <p:cNvGrpSpPr/>
        <p:nvPr/>
      </p:nvGrpSpPr>
      <p:grpSpPr>
        <a:xfrm>
          <a:off x="0" y="0"/>
          <a:ext cx="0" cy="0"/>
          <a:chOff x="0" y="0"/>
          <a:chExt cx="0" cy="0"/>
        </a:xfrm>
      </p:grpSpPr>
      <p:sp>
        <p:nvSpPr>
          <p:cNvPr id="251" name="Google Shape;251;p32"/>
          <p:cNvSpPr txBox="1">
            <a:spLocks noGrp="1"/>
          </p:cNvSpPr>
          <p:nvPr>
            <p:ph type="title"/>
          </p:nvPr>
        </p:nvSpPr>
        <p:spPr>
          <a:xfrm>
            <a:off x="342900" y="297868"/>
            <a:ext cx="8566800" cy="588000"/>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rgbClr val="002060"/>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252" name="Google Shape;252;p32"/>
          <p:cNvSpPr txBox="1">
            <a:spLocks noGrp="1"/>
          </p:cNvSpPr>
          <p:nvPr>
            <p:ph type="body" idx="1"/>
          </p:nvPr>
        </p:nvSpPr>
        <p:spPr>
          <a:xfrm>
            <a:off x="348432" y="1069912"/>
            <a:ext cx="3886200" cy="2670600"/>
          </a:xfrm>
          <a:prstGeom prst="rect">
            <a:avLst/>
          </a:prstGeom>
          <a:noFill/>
          <a:ln>
            <a:noFill/>
          </a:ln>
        </p:spPr>
        <p:txBody>
          <a:bodyPr spcFirstLastPara="1" wrap="square" lIns="0" tIns="34275" rIns="68575" bIns="34275" anchor="t" anchorCtr="0">
            <a:normAutofit/>
          </a:bodyPr>
          <a:lstStyle>
            <a:lvl1pPr marL="457200" lvl="0" indent="-298450" algn="l">
              <a:lnSpc>
                <a:spcPct val="90000"/>
              </a:lnSpc>
              <a:spcBef>
                <a:spcPts val="800"/>
              </a:spcBef>
              <a:spcAft>
                <a:spcPts val="0"/>
              </a:spcAft>
              <a:buSzPts val="1100"/>
              <a:buChar char="▪"/>
              <a:defRPr/>
            </a:lvl1pPr>
            <a:lvl2pPr marL="914400" lvl="1" indent="-298450" algn="l">
              <a:lnSpc>
                <a:spcPct val="90000"/>
              </a:lnSpc>
              <a:spcBef>
                <a:spcPts val="400"/>
              </a:spcBef>
              <a:spcAft>
                <a:spcPts val="0"/>
              </a:spcAft>
              <a:buSzPts val="1100"/>
              <a:buChar char="▪"/>
              <a:defRPr/>
            </a:lvl2pPr>
            <a:lvl3pPr marL="1371600" lvl="2" indent="-298450" algn="l">
              <a:lnSpc>
                <a:spcPct val="90000"/>
              </a:lnSpc>
              <a:spcBef>
                <a:spcPts val="400"/>
              </a:spcBef>
              <a:spcAft>
                <a:spcPts val="0"/>
              </a:spcAft>
              <a:buSzPts val="1100"/>
              <a:buChar char="▪"/>
              <a:defRPr/>
            </a:lvl3pPr>
            <a:lvl4pPr marL="1828800" lvl="3" indent="-298450" algn="l">
              <a:lnSpc>
                <a:spcPct val="90000"/>
              </a:lnSpc>
              <a:spcBef>
                <a:spcPts val="400"/>
              </a:spcBef>
              <a:spcAft>
                <a:spcPts val="0"/>
              </a:spcAft>
              <a:buSzPts val="1100"/>
              <a:buChar char="▪"/>
              <a:defRPr/>
            </a:lvl4pPr>
            <a:lvl5pPr marL="2286000" lvl="4" indent="-298450" algn="l">
              <a:lnSpc>
                <a:spcPct val="90000"/>
              </a:lnSpc>
              <a:spcBef>
                <a:spcPts val="400"/>
              </a:spcBef>
              <a:spcAft>
                <a:spcPts val="0"/>
              </a:spcAft>
              <a:buSzPts val="11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53" name="Google Shape;253;p32"/>
          <p:cNvSpPr txBox="1">
            <a:spLocks noGrp="1"/>
          </p:cNvSpPr>
          <p:nvPr>
            <p:ph type="body" idx="2"/>
          </p:nvPr>
        </p:nvSpPr>
        <p:spPr>
          <a:xfrm>
            <a:off x="4380672" y="1067531"/>
            <a:ext cx="3886200" cy="2673000"/>
          </a:xfrm>
          <a:prstGeom prst="rect">
            <a:avLst/>
          </a:prstGeom>
          <a:noFill/>
          <a:ln>
            <a:noFill/>
          </a:ln>
        </p:spPr>
        <p:txBody>
          <a:bodyPr spcFirstLastPara="1" wrap="square" lIns="0" tIns="34275" rIns="68575" bIns="34275" anchor="t" anchorCtr="0">
            <a:normAutofit/>
          </a:bodyPr>
          <a:lstStyle>
            <a:lvl1pPr marL="457200" lvl="0" indent="-298450" algn="l">
              <a:lnSpc>
                <a:spcPct val="90000"/>
              </a:lnSpc>
              <a:spcBef>
                <a:spcPts val="800"/>
              </a:spcBef>
              <a:spcAft>
                <a:spcPts val="0"/>
              </a:spcAft>
              <a:buSzPts val="1100"/>
              <a:buChar char="▪"/>
              <a:defRPr/>
            </a:lvl1pPr>
            <a:lvl2pPr marL="914400" lvl="1" indent="-298450" algn="l">
              <a:lnSpc>
                <a:spcPct val="90000"/>
              </a:lnSpc>
              <a:spcBef>
                <a:spcPts val="400"/>
              </a:spcBef>
              <a:spcAft>
                <a:spcPts val="0"/>
              </a:spcAft>
              <a:buSzPts val="1100"/>
              <a:buChar char="▪"/>
              <a:defRPr/>
            </a:lvl2pPr>
            <a:lvl3pPr marL="1371600" lvl="2" indent="-298450" algn="l">
              <a:lnSpc>
                <a:spcPct val="90000"/>
              </a:lnSpc>
              <a:spcBef>
                <a:spcPts val="400"/>
              </a:spcBef>
              <a:spcAft>
                <a:spcPts val="0"/>
              </a:spcAft>
              <a:buSzPts val="1100"/>
              <a:buChar char="▪"/>
              <a:defRPr/>
            </a:lvl3pPr>
            <a:lvl4pPr marL="1828800" lvl="3" indent="-298450" algn="l">
              <a:lnSpc>
                <a:spcPct val="90000"/>
              </a:lnSpc>
              <a:spcBef>
                <a:spcPts val="400"/>
              </a:spcBef>
              <a:spcAft>
                <a:spcPts val="0"/>
              </a:spcAft>
              <a:buSzPts val="1100"/>
              <a:buChar char="▪"/>
              <a:defRPr/>
            </a:lvl4pPr>
            <a:lvl5pPr marL="2286000" lvl="4" indent="-298450" algn="l">
              <a:lnSpc>
                <a:spcPct val="90000"/>
              </a:lnSpc>
              <a:spcBef>
                <a:spcPts val="400"/>
              </a:spcBef>
              <a:spcAft>
                <a:spcPts val="0"/>
              </a:spcAft>
              <a:buSzPts val="11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54" name="Google Shape;254;p32"/>
          <p:cNvSpPr txBox="1">
            <a:spLocks noGrp="1"/>
          </p:cNvSpPr>
          <p:nvPr>
            <p:ph type="sldNum" idx="12"/>
          </p:nvPr>
        </p:nvSpPr>
        <p:spPr>
          <a:xfrm>
            <a:off x="6952706" y="4767263"/>
            <a:ext cx="2057400" cy="273900"/>
          </a:xfrm>
          <a:prstGeom prst="rect">
            <a:avLst/>
          </a:prstGeom>
          <a:noFill/>
          <a:ln>
            <a:noFill/>
          </a:ln>
        </p:spPr>
        <p:txBody>
          <a:bodyPr spcFirstLastPara="1" wrap="square" lIns="68575" tIns="34275" rIns="68575" bIns="34275" anchor="t" anchorCtr="0">
            <a:noAutofit/>
          </a:bodyPr>
          <a:lstStyle>
            <a:lvl1pPr marL="0" marR="0" lvl="0" indent="0" algn="r">
              <a:lnSpc>
                <a:spcPct val="100000"/>
              </a:lnSpc>
              <a:spcBef>
                <a:spcPts val="0"/>
              </a:spcBef>
              <a:spcAft>
                <a:spcPts val="0"/>
              </a:spcAft>
              <a:buClr>
                <a:srgbClr val="000000"/>
              </a:buClr>
              <a:buSzPts val="1400"/>
              <a:buFont typeface="Arial"/>
              <a:buNone/>
              <a:defRPr sz="1400" b="0" i="0" u="none" strike="noStrike" cap="none">
                <a:solidFill>
                  <a:srgbClr val="4D8DC9"/>
                </a:solidFill>
                <a:latin typeface="Gill Sans"/>
                <a:ea typeface="Gill Sans"/>
                <a:cs typeface="Gill Sans"/>
                <a:sym typeface="Gill Sans"/>
              </a:defRPr>
            </a:lvl1pPr>
            <a:lvl2pPr marL="0" marR="0" lvl="1" indent="0" algn="r">
              <a:lnSpc>
                <a:spcPct val="100000"/>
              </a:lnSpc>
              <a:spcBef>
                <a:spcPts val="0"/>
              </a:spcBef>
              <a:spcAft>
                <a:spcPts val="0"/>
              </a:spcAft>
              <a:buClr>
                <a:srgbClr val="000000"/>
              </a:buClr>
              <a:buSzPts val="1400"/>
              <a:buFont typeface="Arial"/>
              <a:buNone/>
              <a:defRPr sz="1400" b="0" i="0" u="none" strike="noStrike" cap="none">
                <a:solidFill>
                  <a:srgbClr val="4D8DC9"/>
                </a:solidFill>
                <a:latin typeface="Gill Sans"/>
                <a:ea typeface="Gill Sans"/>
                <a:cs typeface="Gill Sans"/>
                <a:sym typeface="Gill Sans"/>
              </a:defRPr>
            </a:lvl2pPr>
            <a:lvl3pPr marL="0" marR="0" lvl="2" indent="0" algn="r">
              <a:lnSpc>
                <a:spcPct val="100000"/>
              </a:lnSpc>
              <a:spcBef>
                <a:spcPts val="0"/>
              </a:spcBef>
              <a:spcAft>
                <a:spcPts val="0"/>
              </a:spcAft>
              <a:buClr>
                <a:srgbClr val="000000"/>
              </a:buClr>
              <a:buSzPts val="1400"/>
              <a:buFont typeface="Arial"/>
              <a:buNone/>
              <a:defRPr sz="1400" b="0" i="0" u="none" strike="noStrike" cap="none">
                <a:solidFill>
                  <a:srgbClr val="4D8DC9"/>
                </a:solidFill>
                <a:latin typeface="Gill Sans"/>
                <a:ea typeface="Gill Sans"/>
                <a:cs typeface="Gill Sans"/>
                <a:sym typeface="Gill Sans"/>
              </a:defRPr>
            </a:lvl3pPr>
            <a:lvl4pPr marL="0" marR="0" lvl="3" indent="0" algn="r">
              <a:lnSpc>
                <a:spcPct val="100000"/>
              </a:lnSpc>
              <a:spcBef>
                <a:spcPts val="0"/>
              </a:spcBef>
              <a:spcAft>
                <a:spcPts val="0"/>
              </a:spcAft>
              <a:buClr>
                <a:srgbClr val="000000"/>
              </a:buClr>
              <a:buSzPts val="1400"/>
              <a:buFont typeface="Arial"/>
              <a:buNone/>
              <a:defRPr sz="1400" b="0" i="0" u="none" strike="noStrike" cap="none">
                <a:solidFill>
                  <a:srgbClr val="4D8DC9"/>
                </a:solidFill>
                <a:latin typeface="Gill Sans"/>
                <a:ea typeface="Gill Sans"/>
                <a:cs typeface="Gill Sans"/>
                <a:sym typeface="Gill Sans"/>
              </a:defRPr>
            </a:lvl4pPr>
            <a:lvl5pPr marL="0" marR="0" lvl="4" indent="0" algn="r">
              <a:lnSpc>
                <a:spcPct val="100000"/>
              </a:lnSpc>
              <a:spcBef>
                <a:spcPts val="0"/>
              </a:spcBef>
              <a:spcAft>
                <a:spcPts val="0"/>
              </a:spcAft>
              <a:buClr>
                <a:srgbClr val="000000"/>
              </a:buClr>
              <a:buSzPts val="1400"/>
              <a:buFont typeface="Arial"/>
              <a:buNone/>
              <a:defRPr sz="1400" b="0" i="0" u="none" strike="noStrike" cap="none">
                <a:solidFill>
                  <a:srgbClr val="4D8DC9"/>
                </a:solidFill>
                <a:latin typeface="Gill Sans"/>
                <a:ea typeface="Gill Sans"/>
                <a:cs typeface="Gill Sans"/>
                <a:sym typeface="Gill Sans"/>
              </a:defRPr>
            </a:lvl5pPr>
            <a:lvl6pPr marL="0" marR="0" lvl="5" indent="0" algn="r">
              <a:lnSpc>
                <a:spcPct val="100000"/>
              </a:lnSpc>
              <a:spcBef>
                <a:spcPts val="0"/>
              </a:spcBef>
              <a:spcAft>
                <a:spcPts val="0"/>
              </a:spcAft>
              <a:buClr>
                <a:srgbClr val="000000"/>
              </a:buClr>
              <a:buSzPts val="1400"/>
              <a:buFont typeface="Arial"/>
              <a:buNone/>
              <a:defRPr sz="1400" b="0" i="0" u="none" strike="noStrike" cap="none">
                <a:solidFill>
                  <a:srgbClr val="4D8DC9"/>
                </a:solidFill>
                <a:latin typeface="Gill Sans"/>
                <a:ea typeface="Gill Sans"/>
                <a:cs typeface="Gill Sans"/>
                <a:sym typeface="Gill Sans"/>
              </a:defRPr>
            </a:lvl6pPr>
            <a:lvl7pPr marL="0" marR="0" lvl="6" indent="0" algn="r">
              <a:lnSpc>
                <a:spcPct val="100000"/>
              </a:lnSpc>
              <a:spcBef>
                <a:spcPts val="0"/>
              </a:spcBef>
              <a:spcAft>
                <a:spcPts val="0"/>
              </a:spcAft>
              <a:buClr>
                <a:srgbClr val="000000"/>
              </a:buClr>
              <a:buSzPts val="1400"/>
              <a:buFont typeface="Arial"/>
              <a:buNone/>
              <a:defRPr sz="1400" b="0" i="0" u="none" strike="noStrike" cap="none">
                <a:solidFill>
                  <a:srgbClr val="4D8DC9"/>
                </a:solidFill>
                <a:latin typeface="Gill Sans"/>
                <a:ea typeface="Gill Sans"/>
                <a:cs typeface="Gill Sans"/>
                <a:sym typeface="Gill Sans"/>
              </a:defRPr>
            </a:lvl7pPr>
            <a:lvl8pPr marL="0" marR="0" lvl="7" indent="0" algn="r">
              <a:lnSpc>
                <a:spcPct val="100000"/>
              </a:lnSpc>
              <a:spcBef>
                <a:spcPts val="0"/>
              </a:spcBef>
              <a:spcAft>
                <a:spcPts val="0"/>
              </a:spcAft>
              <a:buClr>
                <a:srgbClr val="000000"/>
              </a:buClr>
              <a:buSzPts val="1400"/>
              <a:buFont typeface="Arial"/>
              <a:buNone/>
              <a:defRPr sz="1400" b="0" i="0" u="none" strike="noStrike" cap="none">
                <a:solidFill>
                  <a:srgbClr val="4D8DC9"/>
                </a:solidFill>
                <a:latin typeface="Gill Sans"/>
                <a:ea typeface="Gill Sans"/>
                <a:cs typeface="Gill Sans"/>
                <a:sym typeface="Gill Sans"/>
              </a:defRPr>
            </a:lvl8pPr>
            <a:lvl9pPr marL="0" marR="0" lvl="8" indent="0" algn="r">
              <a:lnSpc>
                <a:spcPct val="100000"/>
              </a:lnSpc>
              <a:spcBef>
                <a:spcPts val="0"/>
              </a:spcBef>
              <a:spcAft>
                <a:spcPts val="0"/>
              </a:spcAft>
              <a:buClr>
                <a:srgbClr val="000000"/>
              </a:buClr>
              <a:buSzPts val="1400"/>
              <a:buFont typeface="Arial"/>
              <a:buNone/>
              <a:defRPr sz="1400" b="0" i="0" u="none" strike="noStrike" cap="none">
                <a:solidFill>
                  <a:srgbClr val="4D8DC9"/>
                </a:solidFill>
                <a:latin typeface="Gill Sans"/>
                <a:ea typeface="Gill Sans"/>
                <a:cs typeface="Gill Sans"/>
                <a:sym typeface="Gill Sans"/>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731834212"/>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255"/>
        <p:cNvGrpSpPr/>
        <p:nvPr/>
      </p:nvGrpSpPr>
      <p:grpSpPr>
        <a:xfrm>
          <a:off x="0" y="0"/>
          <a:ext cx="0" cy="0"/>
          <a:chOff x="0" y="0"/>
          <a:chExt cx="0" cy="0"/>
        </a:xfrm>
      </p:grpSpPr>
      <p:sp>
        <p:nvSpPr>
          <p:cNvPr id="256" name="Google Shape;256;p33"/>
          <p:cNvSpPr txBox="1">
            <a:spLocks noGrp="1"/>
          </p:cNvSpPr>
          <p:nvPr>
            <p:ph type="title"/>
          </p:nvPr>
        </p:nvSpPr>
        <p:spPr>
          <a:xfrm>
            <a:off x="285750" y="342900"/>
            <a:ext cx="7886700" cy="994200"/>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SzPts val="33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257" name="Google Shape;257;p33"/>
          <p:cNvSpPr txBox="1">
            <a:spLocks noGrp="1"/>
          </p:cNvSpPr>
          <p:nvPr>
            <p:ph type="body" idx="1"/>
          </p:nvPr>
        </p:nvSpPr>
        <p:spPr>
          <a:xfrm>
            <a:off x="628650" y="1369219"/>
            <a:ext cx="7886700" cy="3263400"/>
          </a:xfrm>
          <a:prstGeom prst="rect">
            <a:avLst/>
          </a:prstGeom>
          <a:noFill/>
          <a:ln>
            <a:noFill/>
          </a:ln>
        </p:spPr>
        <p:txBody>
          <a:bodyPr spcFirstLastPara="1" wrap="square" lIns="68575" tIns="34275" rIns="68575" bIns="34275" anchor="t" anchorCtr="0">
            <a:normAutofit/>
          </a:bodyPr>
          <a:lstStyle>
            <a:lvl1pPr marL="457200" lvl="0" indent="-361950" algn="l">
              <a:lnSpc>
                <a:spcPct val="90000"/>
              </a:lnSpc>
              <a:spcBef>
                <a:spcPts val="800"/>
              </a:spcBef>
              <a:spcAft>
                <a:spcPts val="0"/>
              </a:spcAft>
              <a:buSzPts val="2100"/>
              <a:buChar char="•"/>
              <a:defRPr/>
            </a:lvl1pPr>
            <a:lvl2pPr marL="914400" lvl="1" indent="-342900" algn="l">
              <a:lnSpc>
                <a:spcPct val="90000"/>
              </a:lnSpc>
              <a:spcBef>
                <a:spcPts val="400"/>
              </a:spcBef>
              <a:spcAft>
                <a:spcPts val="0"/>
              </a:spcAft>
              <a:buSzPts val="1800"/>
              <a:buChar char="•"/>
              <a:defRPr/>
            </a:lvl2pPr>
            <a:lvl3pPr marL="1371600" lvl="2" indent="-323850" algn="l">
              <a:lnSpc>
                <a:spcPct val="90000"/>
              </a:lnSpc>
              <a:spcBef>
                <a:spcPts val="400"/>
              </a:spcBef>
              <a:spcAft>
                <a:spcPts val="0"/>
              </a:spcAft>
              <a:buSzPts val="1500"/>
              <a:buChar char="•"/>
              <a:defRPr/>
            </a:lvl3pPr>
            <a:lvl4pPr marL="1828800" lvl="3" indent="-317500" algn="l">
              <a:lnSpc>
                <a:spcPct val="90000"/>
              </a:lnSpc>
              <a:spcBef>
                <a:spcPts val="400"/>
              </a:spcBef>
              <a:spcAft>
                <a:spcPts val="0"/>
              </a:spcAft>
              <a:buSzPts val="1400"/>
              <a:buChar char="•"/>
              <a:defRPr/>
            </a:lvl4pPr>
            <a:lvl5pPr marL="2286000" lvl="4" indent="-317500" algn="l">
              <a:lnSpc>
                <a:spcPct val="90000"/>
              </a:lnSpc>
              <a:spcBef>
                <a:spcPts val="400"/>
              </a:spcBef>
              <a:spcAft>
                <a:spcPts val="0"/>
              </a:spcAft>
              <a:buSzPts val="1400"/>
              <a:buChar char="•"/>
              <a:defRPr/>
            </a:lvl5pPr>
            <a:lvl6pPr marL="2743200" lvl="5" indent="-317500" algn="l">
              <a:lnSpc>
                <a:spcPct val="90000"/>
              </a:lnSpc>
              <a:spcBef>
                <a:spcPts val="400"/>
              </a:spcBef>
              <a:spcAft>
                <a:spcPts val="0"/>
              </a:spcAft>
              <a:buSzPts val="1400"/>
              <a:buChar char="•"/>
              <a:defRPr/>
            </a:lvl6pPr>
            <a:lvl7pPr marL="3200400" lvl="6" indent="-317500" algn="l">
              <a:lnSpc>
                <a:spcPct val="90000"/>
              </a:lnSpc>
              <a:spcBef>
                <a:spcPts val="400"/>
              </a:spcBef>
              <a:spcAft>
                <a:spcPts val="0"/>
              </a:spcAft>
              <a:buSzPts val="1400"/>
              <a:buChar char="•"/>
              <a:defRPr/>
            </a:lvl7pPr>
            <a:lvl8pPr marL="3657600" lvl="7" indent="-317500" algn="l">
              <a:lnSpc>
                <a:spcPct val="90000"/>
              </a:lnSpc>
              <a:spcBef>
                <a:spcPts val="400"/>
              </a:spcBef>
              <a:spcAft>
                <a:spcPts val="0"/>
              </a:spcAft>
              <a:buSzPts val="1400"/>
              <a:buChar char="•"/>
              <a:defRPr/>
            </a:lvl8pPr>
            <a:lvl9pPr marL="4114800" lvl="8" indent="-317500" algn="l">
              <a:lnSpc>
                <a:spcPct val="90000"/>
              </a:lnSpc>
              <a:spcBef>
                <a:spcPts val="400"/>
              </a:spcBef>
              <a:spcAft>
                <a:spcPts val="0"/>
              </a:spcAft>
              <a:buSzPts val="1400"/>
              <a:buChar char="•"/>
              <a:defRPr/>
            </a:lvl9pPr>
          </a:lstStyle>
          <a:p>
            <a:endParaRPr/>
          </a:p>
        </p:txBody>
      </p:sp>
      <p:sp>
        <p:nvSpPr>
          <p:cNvPr id="258" name="Google Shape;258;p33"/>
          <p:cNvSpPr txBox="1">
            <a:spLocks noGrp="1"/>
          </p:cNvSpPr>
          <p:nvPr>
            <p:ph type="dt" idx="10"/>
          </p:nvPr>
        </p:nvSpPr>
        <p:spPr>
          <a:xfrm>
            <a:off x="4057650" y="4923065"/>
            <a:ext cx="2057400" cy="273900"/>
          </a:xfrm>
          <a:prstGeom prst="rect">
            <a:avLst/>
          </a:prstGeom>
          <a:noFill/>
          <a:ln>
            <a:noFill/>
          </a:ln>
        </p:spPr>
        <p:txBody>
          <a:bodyPr spcFirstLastPara="1" wrap="square" lIns="68575" tIns="34275" rIns="68575" bIns="34275" anchor="t"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259" name="Google Shape;259;p33"/>
          <p:cNvSpPr txBox="1">
            <a:spLocks noGrp="1"/>
          </p:cNvSpPr>
          <p:nvPr>
            <p:ph type="ftr" idx="11"/>
          </p:nvPr>
        </p:nvSpPr>
        <p:spPr>
          <a:xfrm>
            <a:off x="57150" y="4914900"/>
            <a:ext cx="3086100" cy="273900"/>
          </a:xfrm>
          <a:prstGeom prst="rect">
            <a:avLst/>
          </a:prstGeom>
          <a:noFill/>
          <a:ln>
            <a:noFill/>
          </a:ln>
        </p:spPr>
        <p:txBody>
          <a:bodyPr spcFirstLastPara="1" wrap="square" lIns="68575" tIns="34275" rIns="68575" bIns="34275" anchor="t"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260" name="Google Shape;260;p33"/>
          <p:cNvSpPr txBox="1">
            <a:spLocks noGrp="1"/>
          </p:cNvSpPr>
          <p:nvPr>
            <p:ph type="sldNum" idx="12"/>
          </p:nvPr>
        </p:nvSpPr>
        <p:spPr>
          <a:xfrm>
            <a:off x="7029450" y="4941094"/>
            <a:ext cx="2057400" cy="273900"/>
          </a:xfrm>
          <a:prstGeom prst="rect">
            <a:avLst/>
          </a:prstGeom>
          <a:noFill/>
          <a:ln>
            <a:noFill/>
          </a:ln>
        </p:spPr>
        <p:txBody>
          <a:bodyPr spcFirstLastPara="1" wrap="square" lIns="68575" tIns="34275" rIns="68575" bIns="34275" anchor="t"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A5A5A5"/>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A5A5A5"/>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A5A5A5"/>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A5A5A5"/>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A5A5A5"/>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A5A5A5"/>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A5A5A5"/>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A5A5A5"/>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A5A5A5"/>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336649732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Custom Layout">
  <p:cSld name="Custom Layout">
    <p:spTree>
      <p:nvGrpSpPr>
        <p:cNvPr id="1" name="Shape 261"/>
        <p:cNvGrpSpPr/>
        <p:nvPr/>
      </p:nvGrpSpPr>
      <p:grpSpPr>
        <a:xfrm>
          <a:off x="0" y="0"/>
          <a:ext cx="0" cy="0"/>
          <a:chOff x="0" y="0"/>
          <a:chExt cx="0" cy="0"/>
        </a:xfrm>
      </p:grpSpPr>
      <p:sp>
        <p:nvSpPr>
          <p:cNvPr id="262" name="Google Shape;262;p34" descr="&quot;&quot;"/>
          <p:cNvSpPr/>
          <p:nvPr/>
        </p:nvSpPr>
        <p:spPr>
          <a:xfrm>
            <a:off x="0" y="0"/>
            <a:ext cx="9144000" cy="1418042"/>
          </a:xfrm>
          <a:custGeom>
            <a:avLst/>
            <a:gdLst/>
            <a:ahLst/>
            <a:cxnLst/>
            <a:rect l="l" t="t" r="r" b="b"/>
            <a:pathLst>
              <a:path w="12192000" h="1890722" extrusionOk="0">
                <a:moveTo>
                  <a:pt x="0" y="0"/>
                </a:moveTo>
                <a:lnTo>
                  <a:pt x="12192000" y="0"/>
                </a:lnTo>
                <a:lnTo>
                  <a:pt x="12192000" y="1626227"/>
                </a:lnTo>
                <a:lnTo>
                  <a:pt x="11359165" y="1698736"/>
                </a:lnTo>
                <a:cubicBezTo>
                  <a:pt x="9741947" y="1822361"/>
                  <a:pt x="7963910" y="1890722"/>
                  <a:pt x="6097526" y="1890722"/>
                </a:cubicBezTo>
                <a:cubicBezTo>
                  <a:pt x="4231142" y="1890722"/>
                  <a:pt x="2453104" y="1822361"/>
                  <a:pt x="835887" y="1698736"/>
                </a:cubicBezTo>
                <a:lnTo>
                  <a:pt x="0" y="1625962"/>
                </a:lnTo>
                <a:close/>
              </a:path>
            </a:pathLst>
          </a:custGeom>
          <a:solidFill>
            <a:schemeClr val="lt1"/>
          </a:solidFill>
          <a:ln>
            <a:noFill/>
          </a:ln>
          <a:effectLst>
            <a:outerShdw blurRad="50800" dist="38100" dir="5400000" algn="t" rotWithShape="0">
              <a:srgbClr val="7F7F7F">
                <a:alpha val="40000"/>
              </a:srgbClr>
            </a:outerShdw>
          </a:effectLst>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Calibri"/>
              <a:ea typeface="Calibri"/>
              <a:cs typeface="Calibri"/>
              <a:sym typeface="Calibri"/>
            </a:endParaRPr>
          </a:p>
        </p:txBody>
      </p:sp>
      <p:sp>
        <p:nvSpPr>
          <p:cNvPr id="263" name="Google Shape;263;p34" descr="&quot;&quot;"/>
          <p:cNvSpPr/>
          <p:nvPr/>
        </p:nvSpPr>
        <p:spPr>
          <a:xfrm>
            <a:off x="0" y="392906"/>
            <a:ext cx="96600" cy="528900"/>
          </a:xfrm>
          <a:prstGeom prst="rect">
            <a:avLst/>
          </a:prstGeom>
          <a:solidFill>
            <a:schemeClr val="accent2"/>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Calibri"/>
              <a:ea typeface="Calibri"/>
              <a:cs typeface="Calibri"/>
              <a:sym typeface="Calibri"/>
            </a:endParaRPr>
          </a:p>
        </p:txBody>
      </p:sp>
      <p:sp>
        <p:nvSpPr>
          <p:cNvPr id="264" name="Google Shape;264;p34"/>
          <p:cNvSpPr txBox="1">
            <a:spLocks noGrp="1"/>
          </p:cNvSpPr>
          <p:nvPr>
            <p:ph type="title"/>
          </p:nvPr>
        </p:nvSpPr>
        <p:spPr>
          <a:xfrm>
            <a:off x="667941" y="342901"/>
            <a:ext cx="7504500" cy="685800"/>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3300"/>
              <a:buFont typeface="Calibri"/>
              <a:buNone/>
              <a:defRPr b="1">
                <a:latin typeface="Calibri"/>
                <a:ea typeface="Calibri"/>
                <a:cs typeface="Calibri"/>
                <a:sym typeface="Calibri"/>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265" name="Google Shape;265;p34"/>
          <p:cNvSpPr txBox="1">
            <a:spLocks noGrp="1"/>
          </p:cNvSpPr>
          <p:nvPr>
            <p:ph type="body" idx="1"/>
          </p:nvPr>
        </p:nvSpPr>
        <p:spPr>
          <a:xfrm>
            <a:off x="667941" y="1600200"/>
            <a:ext cx="7504500" cy="30291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66" name="Google Shape;266;p34"/>
          <p:cNvSpPr txBox="1">
            <a:spLocks noGrp="1"/>
          </p:cNvSpPr>
          <p:nvPr>
            <p:ph type="ftr" idx="11"/>
          </p:nvPr>
        </p:nvSpPr>
        <p:spPr>
          <a:xfrm>
            <a:off x="57150" y="4914900"/>
            <a:ext cx="3086100" cy="273900"/>
          </a:xfrm>
          <a:prstGeom prst="rect">
            <a:avLst/>
          </a:prstGeom>
          <a:noFill/>
          <a:ln>
            <a:noFill/>
          </a:ln>
        </p:spPr>
        <p:txBody>
          <a:bodyPr spcFirstLastPara="1" wrap="square" lIns="68575" tIns="34275" rIns="68575" bIns="34275" anchor="t" anchorCtr="0">
            <a:noAutofit/>
          </a:bodyPr>
          <a:lstStyle>
            <a:lvl1pPr lvl="0" algn="l">
              <a:lnSpc>
                <a:spcPct val="100000"/>
              </a:lnSpc>
              <a:spcBef>
                <a:spcPts val="0"/>
              </a:spcBef>
              <a:spcAft>
                <a:spcPts val="0"/>
              </a:spcAft>
              <a:buSzPts val="1100"/>
              <a:buNone/>
              <a:defRPr sz="900">
                <a:solidFill>
                  <a:srgbClr val="A5A5A5"/>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267" name="Google Shape;267;p34"/>
          <p:cNvSpPr txBox="1">
            <a:spLocks noGrp="1"/>
          </p:cNvSpPr>
          <p:nvPr>
            <p:ph type="sldNum" idx="12"/>
          </p:nvPr>
        </p:nvSpPr>
        <p:spPr>
          <a:xfrm>
            <a:off x="7029450" y="4941094"/>
            <a:ext cx="2057400" cy="273900"/>
          </a:xfrm>
          <a:prstGeom prst="rect">
            <a:avLst/>
          </a:prstGeom>
          <a:noFill/>
          <a:ln>
            <a:noFill/>
          </a:ln>
        </p:spPr>
        <p:txBody>
          <a:bodyPr spcFirstLastPara="1" wrap="square" lIns="68575" tIns="34275" rIns="68575" bIns="34275" anchor="t"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A5A5A5"/>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A5A5A5"/>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A5A5A5"/>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A5A5A5"/>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A5A5A5"/>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A5A5A5"/>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A5A5A5"/>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A5A5A5"/>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A5A5A5"/>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
        <p:nvSpPr>
          <p:cNvPr id="268" name="Google Shape;268;p34"/>
          <p:cNvSpPr txBox="1">
            <a:spLocks noGrp="1"/>
          </p:cNvSpPr>
          <p:nvPr>
            <p:ph type="dt" idx="10"/>
          </p:nvPr>
        </p:nvSpPr>
        <p:spPr>
          <a:xfrm>
            <a:off x="4057650" y="4923065"/>
            <a:ext cx="2057400" cy="273900"/>
          </a:xfrm>
          <a:prstGeom prst="rect">
            <a:avLst/>
          </a:prstGeom>
          <a:noFill/>
          <a:ln>
            <a:noFill/>
          </a:ln>
        </p:spPr>
        <p:txBody>
          <a:bodyPr spcFirstLastPara="1" wrap="square" lIns="68575" tIns="34275" rIns="68575" bIns="34275" anchor="t" anchorCtr="0">
            <a:noAutofit/>
          </a:bodyPr>
          <a:lstStyle>
            <a:lvl1pPr lvl="0" algn="ctr">
              <a:lnSpc>
                <a:spcPct val="100000"/>
              </a:lnSpc>
              <a:spcBef>
                <a:spcPts val="0"/>
              </a:spcBef>
              <a:spcAft>
                <a:spcPts val="0"/>
              </a:spcAft>
              <a:buSzPts val="1100"/>
              <a:buNone/>
              <a:defRPr sz="900">
                <a:solidFill>
                  <a:srgbClr val="A5A5A5"/>
                </a:solidFill>
                <a:latin typeface="Calibri"/>
                <a:ea typeface="Calibri"/>
                <a:cs typeface="Calibri"/>
                <a:sym typeface="Calibri"/>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Tree>
    <p:extLst>
      <p:ext uri="{BB962C8B-B14F-4D97-AF65-F5344CB8AC3E}">
        <p14:creationId xmlns:p14="http://schemas.microsoft.com/office/powerpoint/2010/main" val="153624500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1_Content with Caption">
  <p:cSld name="1_Content with Caption">
    <p:spTree>
      <p:nvGrpSpPr>
        <p:cNvPr id="1" name="Shape 269"/>
        <p:cNvGrpSpPr/>
        <p:nvPr/>
      </p:nvGrpSpPr>
      <p:grpSpPr>
        <a:xfrm>
          <a:off x="0" y="0"/>
          <a:ext cx="0" cy="0"/>
          <a:chOff x="0" y="0"/>
          <a:chExt cx="0" cy="0"/>
        </a:xfrm>
      </p:grpSpPr>
      <p:sp>
        <p:nvSpPr>
          <p:cNvPr id="270" name="Google Shape;270;p35" descr="&quot;&quot;"/>
          <p:cNvSpPr/>
          <p:nvPr/>
        </p:nvSpPr>
        <p:spPr>
          <a:xfrm>
            <a:off x="307181" y="475060"/>
            <a:ext cx="3210000" cy="4122000"/>
          </a:xfrm>
          <a:prstGeom prst="rect">
            <a:avLst/>
          </a:prstGeom>
          <a:solidFill>
            <a:schemeClr val="lt1"/>
          </a:solidFill>
          <a:ln w="9525" cap="flat" cmpd="sng">
            <a:solidFill>
              <a:srgbClr val="DEDEDE"/>
            </a:solidFill>
            <a:prstDash val="solid"/>
            <a:miter lim="800000"/>
            <a:headEnd type="none" w="sm" len="sm"/>
            <a:tailEnd type="none" w="sm" len="sm"/>
          </a:ln>
          <a:effectLst>
            <a:outerShdw blurRad="50800" dist="38100" dir="2700000" algn="tl" rotWithShape="0">
              <a:srgbClr val="D8D8D8">
                <a:alpha val="45100"/>
              </a:srgbClr>
            </a:outerShdw>
          </a:effectLst>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Calibri"/>
              <a:ea typeface="Calibri"/>
              <a:cs typeface="Calibri"/>
              <a:sym typeface="Calibri"/>
            </a:endParaRPr>
          </a:p>
        </p:txBody>
      </p:sp>
      <p:sp>
        <p:nvSpPr>
          <p:cNvPr id="271" name="Google Shape;271;p35" descr="&quot;&quot;"/>
          <p:cNvSpPr/>
          <p:nvPr/>
        </p:nvSpPr>
        <p:spPr>
          <a:xfrm>
            <a:off x="259556" y="878681"/>
            <a:ext cx="95100" cy="527400"/>
          </a:xfrm>
          <a:prstGeom prst="rect">
            <a:avLst/>
          </a:prstGeom>
          <a:solidFill>
            <a:schemeClr val="accent2"/>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Calibri"/>
              <a:ea typeface="Calibri"/>
              <a:cs typeface="Calibri"/>
              <a:sym typeface="Calibri"/>
            </a:endParaRPr>
          </a:p>
        </p:txBody>
      </p:sp>
      <p:sp>
        <p:nvSpPr>
          <p:cNvPr id="272" name="Google Shape;272;p35" descr="&quot;&quot;"/>
          <p:cNvSpPr/>
          <p:nvPr/>
        </p:nvSpPr>
        <p:spPr>
          <a:xfrm>
            <a:off x="658416" y="1570435"/>
            <a:ext cx="2495400" cy="7200"/>
          </a:xfrm>
          <a:prstGeom prst="rect">
            <a:avLst/>
          </a:prstGeom>
          <a:solidFill>
            <a:srgbClr val="D5D5D5"/>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Calibri"/>
              <a:ea typeface="Calibri"/>
              <a:cs typeface="Calibri"/>
              <a:sym typeface="Calibri"/>
            </a:endParaRPr>
          </a:p>
        </p:txBody>
      </p:sp>
      <p:sp>
        <p:nvSpPr>
          <p:cNvPr id="273" name="Google Shape;273;p35"/>
          <p:cNvSpPr>
            <a:spLocks noGrp="1"/>
          </p:cNvSpPr>
          <p:nvPr>
            <p:ph type="pic" idx="2"/>
          </p:nvPr>
        </p:nvSpPr>
        <p:spPr>
          <a:xfrm>
            <a:off x="3943350" y="475060"/>
            <a:ext cx="4542300" cy="4122000"/>
          </a:xfrm>
          <a:prstGeom prst="rect">
            <a:avLst/>
          </a:prstGeom>
          <a:noFill/>
          <a:ln>
            <a:noFill/>
          </a:ln>
        </p:spPr>
      </p:sp>
      <p:sp>
        <p:nvSpPr>
          <p:cNvPr id="274" name="Google Shape;274;p35"/>
          <p:cNvSpPr txBox="1">
            <a:spLocks noGrp="1"/>
          </p:cNvSpPr>
          <p:nvPr>
            <p:ph type="body" idx="1"/>
          </p:nvPr>
        </p:nvSpPr>
        <p:spPr>
          <a:xfrm>
            <a:off x="658416" y="1714500"/>
            <a:ext cx="2495400" cy="2022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75" name="Google Shape;275;p35"/>
          <p:cNvSpPr txBox="1">
            <a:spLocks noGrp="1"/>
          </p:cNvSpPr>
          <p:nvPr>
            <p:ph type="title"/>
          </p:nvPr>
        </p:nvSpPr>
        <p:spPr>
          <a:xfrm>
            <a:off x="658415" y="710804"/>
            <a:ext cx="2561100" cy="854700"/>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2700"/>
              <a:buFont typeface="Calibri"/>
              <a:buNone/>
              <a:defRPr sz="2700">
                <a:latin typeface="Calibri"/>
                <a:ea typeface="Calibri"/>
                <a:cs typeface="Calibri"/>
                <a:sym typeface="Calibri"/>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276" name="Google Shape;276;p35"/>
          <p:cNvSpPr txBox="1">
            <a:spLocks noGrp="1"/>
          </p:cNvSpPr>
          <p:nvPr>
            <p:ph type="ftr" idx="11"/>
          </p:nvPr>
        </p:nvSpPr>
        <p:spPr>
          <a:xfrm>
            <a:off x="57150" y="4914900"/>
            <a:ext cx="3086100" cy="273900"/>
          </a:xfrm>
          <a:prstGeom prst="rect">
            <a:avLst/>
          </a:prstGeom>
          <a:noFill/>
          <a:ln>
            <a:noFill/>
          </a:ln>
        </p:spPr>
        <p:txBody>
          <a:bodyPr spcFirstLastPara="1" wrap="square" lIns="68575" tIns="34275" rIns="68575" bIns="34275" anchor="t" anchorCtr="0">
            <a:noAutofit/>
          </a:bodyPr>
          <a:lstStyle>
            <a:lvl1pPr lvl="0" algn="l">
              <a:lnSpc>
                <a:spcPct val="100000"/>
              </a:lnSpc>
              <a:spcBef>
                <a:spcPts val="0"/>
              </a:spcBef>
              <a:spcAft>
                <a:spcPts val="0"/>
              </a:spcAft>
              <a:buSzPts val="1100"/>
              <a:buNone/>
              <a:defRPr sz="900">
                <a:solidFill>
                  <a:srgbClr val="A5A5A5"/>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277" name="Google Shape;277;p35"/>
          <p:cNvSpPr txBox="1">
            <a:spLocks noGrp="1"/>
          </p:cNvSpPr>
          <p:nvPr>
            <p:ph type="sldNum" idx="12"/>
          </p:nvPr>
        </p:nvSpPr>
        <p:spPr>
          <a:xfrm>
            <a:off x="7029450" y="4941094"/>
            <a:ext cx="2057400" cy="273900"/>
          </a:xfrm>
          <a:prstGeom prst="rect">
            <a:avLst/>
          </a:prstGeom>
          <a:noFill/>
          <a:ln>
            <a:noFill/>
          </a:ln>
        </p:spPr>
        <p:txBody>
          <a:bodyPr spcFirstLastPara="1" wrap="square" lIns="68575" tIns="34275" rIns="68575" bIns="34275" anchor="t"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A5A5A5"/>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A5A5A5"/>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A5A5A5"/>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A5A5A5"/>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A5A5A5"/>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A5A5A5"/>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A5A5A5"/>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A5A5A5"/>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A5A5A5"/>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
        <p:nvSpPr>
          <p:cNvPr id="278" name="Google Shape;278;p35"/>
          <p:cNvSpPr txBox="1">
            <a:spLocks noGrp="1"/>
          </p:cNvSpPr>
          <p:nvPr>
            <p:ph type="dt" idx="10"/>
          </p:nvPr>
        </p:nvSpPr>
        <p:spPr>
          <a:xfrm>
            <a:off x="4057650" y="4923065"/>
            <a:ext cx="2057400" cy="273900"/>
          </a:xfrm>
          <a:prstGeom prst="rect">
            <a:avLst/>
          </a:prstGeom>
          <a:noFill/>
          <a:ln>
            <a:noFill/>
          </a:ln>
        </p:spPr>
        <p:txBody>
          <a:bodyPr spcFirstLastPara="1" wrap="square" lIns="68575" tIns="34275" rIns="68575" bIns="34275" anchor="t" anchorCtr="0">
            <a:noAutofit/>
          </a:bodyPr>
          <a:lstStyle>
            <a:lvl1pPr lvl="0" algn="ctr">
              <a:lnSpc>
                <a:spcPct val="100000"/>
              </a:lnSpc>
              <a:spcBef>
                <a:spcPts val="0"/>
              </a:spcBef>
              <a:spcAft>
                <a:spcPts val="0"/>
              </a:spcAft>
              <a:buSzPts val="1100"/>
              <a:buNone/>
              <a:defRPr sz="900">
                <a:solidFill>
                  <a:srgbClr val="A5A5A5"/>
                </a:solidFill>
                <a:latin typeface="Calibri"/>
                <a:ea typeface="Calibri"/>
                <a:cs typeface="Calibri"/>
                <a:sym typeface="Calibri"/>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Tree>
    <p:extLst>
      <p:ext uri="{BB962C8B-B14F-4D97-AF65-F5344CB8AC3E}">
        <p14:creationId xmlns:p14="http://schemas.microsoft.com/office/powerpoint/2010/main" val="6114320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4_Custom Layout">
  <p:cSld name="4_Custom Layout">
    <p:spTree>
      <p:nvGrpSpPr>
        <p:cNvPr id="1" name="Shape 88"/>
        <p:cNvGrpSpPr/>
        <p:nvPr/>
      </p:nvGrpSpPr>
      <p:grpSpPr>
        <a:xfrm>
          <a:off x="0" y="0"/>
          <a:ext cx="0" cy="0"/>
          <a:chOff x="0" y="0"/>
          <a:chExt cx="0" cy="0"/>
        </a:xfrm>
      </p:grpSpPr>
      <p:sp>
        <p:nvSpPr>
          <p:cNvPr id="89" name="Google Shape;89;p18"/>
          <p:cNvSpPr txBox="1">
            <a:spLocks noGrp="1"/>
          </p:cNvSpPr>
          <p:nvPr>
            <p:ph type="title"/>
          </p:nvPr>
        </p:nvSpPr>
        <p:spPr>
          <a:xfrm>
            <a:off x="461963" y="342900"/>
            <a:ext cx="3195600" cy="994200"/>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3300"/>
              <a:buFont typeface="Calibri"/>
              <a:buNone/>
              <a:defRPr>
                <a:latin typeface="Calibri"/>
                <a:ea typeface="Calibri"/>
                <a:cs typeface="Calibri"/>
                <a:sym typeface="Calibri"/>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90" name="Google Shape;90;p18" descr="&quot;&quot;"/>
          <p:cNvSpPr/>
          <p:nvPr/>
        </p:nvSpPr>
        <p:spPr>
          <a:xfrm flipH="1">
            <a:off x="462197" y="1458516"/>
            <a:ext cx="3018000" cy="20100"/>
          </a:xfrm>
          <a:prstGeom prst="rect">
            <a:avLst/>
          </a:prstGeom>
          <a:solidFill>
            <a:schemeClr val="accent4"/>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91" name="Google Shape;91;p18" descr="&quot;&quot;"/>
          <p:cNvSpPr/>
          <p:nvPr/>
        </p:nvSpPr>
        <p:spPr>
          <a:xfrm rot="5400000">
            <a:off x="-169612" y="4539188"/>
            <a:ext cx="555900" cy="116700"/>
          </a:xfrm>
          <a:prstGeom prst="rect">
            <a:avLst/>
          </a:prstGeom>
          <a:solidFill>
            <a:schemeClr val="accent4"/>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92" name="Google Shape;92;p18" descr="&quot;&quot;"/>
          <p:cNvSpPr/>
          <p:nvPr/>
        </p:nvSpPr>
        <p:spPr>
          <a:xfrm rot="5400000">
            <a:off x="4428600" y="161278"/>
            <a:ext cx="555900" cy="8874900"/>
          </a:xfrm>
          <a:prstGeom prst="rect">
            <a:avLst/>
          </a:prstGeom>
          <a:solidFill>
            <a:schemeClr val="accent4"/>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93" name="Google Shape;93;p18" descr="&quot;&quot;"/>
          <p:cNvSpPr/>
          <p:nvPr/>
        </p:nvSpPr>
        <p:spPr>
          <a:xfrm>
            <a:off x="4273154" y="266700"/>
            <a:ext cx="4638600" cy="4436400"/>
          </a:xfrm>
          <a:prstGeom prst="rect">
            <a:avLst/>
          </a:prstGeom>
          <a:solidFill>
            <a:schemeClr val="lt1"/>
          </a:solidFill>
          <a:ln>
            <a:noFill/>
          </a:ln>
          <a:effectLst>
            <a:outerShdw blurRad="139700" dist="127000" dir="5400000" algn="t" rotWithShape="0">
              <a:srgbClr val="000000">
                <a:alpha val="14510"/>
              </a:srgbClr>
            </a:outerShdw>
          </a:effectLst>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94" name="Google Shape;94;p18"/>
          <p:cNvSpPr txBox="1">
            <a:spLocks noGrp="1"/>
          </p:cNvSpPr>
          <p:nvPr>
            <p:ph type="body" idx="1"/>
          </p:nvPr>
        </p:nvSpPr>
        <p:spPr>
          <a:xfrm>
            <a:off x="461963" y="1771650"/>
            <a:ext cx="3195600" cy="21516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95" name="Google Shape;95;p18"/>
          <p:cNvSpPr>
            <a:spLocks noGrp="1"/>
          </p:cNvSpPr>
          <p:nvPr>
            <p:ph type="pic" idx="2"/>
          </p:nvPr>
        </p:nvSpPr>
        <p:spPr>
          <a:xfrm>
            <a:off x="4400551" y="514351"/>
            <a:ext cx="4281600" cy="4000500"/>
          </a:xfrm>
          <a:prstGeom prst="rect">
            <a:avLst/>
          </a:prstGeom>
          <a:noFill/>
          <a:ln>
            <a:noFill/>
          </a:ln>
        </p:spPr>
        <p:txBody>
          <a:bodyPr/>
          <a:lstStyle/>
          <a:p>
            <a:endParaRPr lang="en-US"/>
          </a:p>
        </p:txBody>
      </p:sp>
      <p:sp>
        <p:nvSpPr>
          <p:cNvPr id="96" name="Google Shape;96;p18"/>
          <p:cNvSpPr txBox="1">
            <a:spLocks noGrp="1"/>
          </p:cNvSpPr>
          <p:nvPr>
            <p:ph type="ftr" idx="11"/>
          </p:nvPr>
        </p:nvSpPr>
        <p:spPr>
          <a:xfrm>
            <a:off x="57150" y="4914900"/>
            <a:ext cx="3086100" cy="273900"/>
          </a:xfrm>
          <a:prstGeom prst="rect">
            <a:avLst/>
          </a:prstGeom>
          <a:noFill/>
          <a:ln>
            <a:noFill/>
          </a:ln>
        </p:spPr>
        <p:txBody>
          <a:bodyPr spcFirstLastPara="1" wrap="square" lIns="68575" tIns="34275" rIns="68575" bIns="34275" anchor="t" anchorCtr="0">
            <a:noAutofit/>
          </a:bodyPr>
          <a:lstStyle>
            <a:lvl1pPr lvl="0" algn="l">
              <a:lnSpc>
                <a:spcPct val="100000"/>
              </a:lnSpc>
              <a:spcBef>
                <a:spcPts val="0"/>
              </a:spcBef>
              <a:spcAft>
                <a:spcPts val="0"/>
              </a:spcAft>
              <a:buSzPts val="1100"/>
              <a:buNone/>
              <a:defRPr sz="900">
                <a:solidFill>
                  <a:srgbClr val="A5A5A5"/>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97" name="Google Shape;97;p18"/>
          <p:cNvSpPr txBox="1">
            <a:spLocks noGrp="1"/>
          </p:cNvSpPr>
          <p:nvPr>
            <p:ph type="sldNum" idx="12"/>
          </p:nvPr>
        </p:nvSpPr>
        <p:spPr>
          <a:xfrm>
            <a:off x="7029450" y="4941094"/>
            <a:ext cx="2057400" cy="273900"/>
          </a:xfrm>
          <a:prstGeom prst="rect">
            <a:avLst/>
          </a:prstGeom>
          <a:noFill/>
          <a:ln>
            <a:noFill/>
          </a:ln>
        </p:spPr>
        <p:txBody>
          <a:bodyPr spcFirstLastPara="1" wrap="square" lIns="68575" tIns="34275" rIns="68575" bIns="34275" anchor="t"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A5A5A5"/>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A5A5A5"/>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A5A5A5"/>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A5A5A5"/>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A5A5A5"/>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A5A5A5"/>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A5A5A5"/>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A5A5A5"/>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A5A5A5"/>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
        <p:nvSpPr>
          <p:cNvPr id="98" name="Google Shape;98;p18"/>
          <p:cNvSpPr txBox="1">
            <a:spLocks noGrp="1"/>
          </p:cNvSpPr>
          <p:nvPr>
            <p:ph type="dt" idx="10"/>
          </p:nvPr>
        </p:nvSpPr>
        <p:spPr>
          <a:xfrm>
            <a:off x="4057650" y="4923065"/>
            <a:ext cx="2057400" cy="273900"/>
          </a:xfrm>
          <a:prstGeom prst="rect">
            <a:avLst/>
          </a:prstGeom>
          <a:noFill/>
          <a:ln>
            <a:noFill/>
          </a:ln>
        </p:spPr>
        <p:txBody>
          <a:bodyPr spcFirstLastPara="1" wrap="square" lIns="68575" tIns="34275" rIns="68575" bIns="34275" anchor="t" anchorCtr="0">
            <a:noAutofit/>
          </a:bodyPr>
          <a:lstStyle>
            <a:lvl1pPr lvl="0" algn="ctr">
              <a:lnSpc>
                <a:spcPct val="100000"/>
              </a:lnSpc>
              <a:spcBef>
                <a:spcPts val="0"/>
              </a:spcBef>
              <a:spcAft>
                <a:spcPts val="0"/>
              </a:spcAft>
              <a:buSzPts val="1100"/>
              <a:buNone/>
              <a:defRPr sz="900">
                <a:solidFill>
                  <a:srgbClr val="A5A5A5"/>
                </a:solidFill>
                <a:latin typeface="Calibri"/>
                <a:ea typeface="Calibri"/>
                <a:cs typeface="Calibri"/>
                <a:sym typeface="Calibri"/>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1_Title and Content">
  <p:cSld name="1_Title and Content">
    <p:spTree>
      <p:nvGrpSpPr>
        <p:cNvPr id="1" name="Shape 99"/>
        <p:cNvGrpSpPr/>
        <p:nvPr/>
      </p:nvGrpSpPr>
      <p:grpSpPr>
        <a:xfrm>
          <a:off x="0" y="0"/>
          <a:ext cx="0" cy="0"/>
          <a:chOff x="0" y="0"/>
          <a:chExt cx="0" cy="0"/>
        </a:xfrm>
      </p:grpSpPr>
      <p:sp>
        <p:nvSpPr>
          <p:cNvPr id="100" name="Google Shape;100;p19" descr="&quot;&quot;"/>
          <p:cNvSpPr/>
          <p:nvPr/>
        </p:nvSpPr>
        <p:spPr>
          <a:xfrm>
            <a:off x="415529" y="273844"/>
            <a:ext cx="8376000" cy="1566900"/>
          </a:xfrm>
          <a:prstGeom prst="rect">
            <a:avLst/>
          </a:prstGeom>
          <a:solidFill>
            <a:schemeClr val="lt1"/>
          </a:solidFill>
          <a:ln w="12700" cap="flat" cmpd="sng">
            <a:solidFill>
              <a:srgbClr val="DEDEDE"/>
            </a:solidFill>
            <a:prstDash val="solid"/>
            <a:miter lim="800000"/>
            <a:headEnd type="none" w="sm" len="sm"/>
            <a:tailEnd type="none" w="sm" len="sm"/>
          </a:ln>
          <a:effectLst>
            <a:outerShdw blurRad="50800" dist="38100" dir="2700000" algn="tl" rotWithShape="0">
              <a:srgbClr val="C5C2C2">
                <a:alpha val="49410"/>
              </a:srgbClr>
            </a:outerShdw>
          </a:effectLst>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Calibri"/>
              <a:ea typeface="Calibri"/>
              <a:cs typeface="Calibri"/>
              <a:sym typeface="Calibri"/>
            </a:endParaRPr>
          </a:p>
        </p:txBody>
      </p:sp>
      <p:sp>
        <p:nvSpPr>
          <p:cNvPr id="101" name="Google Shape;101;p19" descr="&quot;&quot;"/>
          <p:cNvSpPr/>
          <p:nvPr/>
        </p:nvSpPr>
        <p:spPr>
          <a:xfrm>
            <a:off x="367904" y="792956"/>
            <a:ext cx="96600" cy="528900"/>
          </a:xfrm>
          <a:prstGeom prst="rect">
            <a:avLst/>
          </a:prstGeom>
          <a:solidFill>
            <a:schemeClr val="accent2"/>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Calibri"/>
              <a:ea typeface="Calibri"/>
              <a:cs typeface="Calibri"/>
              <a:sym typeface="Calibri"/>
            </a:endParaRPr>
          </a:p>
        </p:txBody>
      </p:sp>
      <p:sp>
        <p:nvSpPr>
          <p:cNvPr id="102" name="Google Shape;102;p19"/>
          <p:cNvSpPr txBox="1">
            <a:spLocks noGrp="1"/>
          </p:cNvSpPr>
          <p:nvPr>
            <p:ph type="title"/>
          </p:nvPr>
        </p:nvSpPr>
        <p:spPr>
          <a:xfrm>
            <a:off x="631626" y="560189"/>
            <a:ext cx="3092700" cy="994200"/>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3300"/>
              <a:buFont typeface="Calibri"/>
              <a:buNone/>
              <a:defRPr>
                <a:latin typeface="Calibri"/>
                <a:ea typeface="Calibri"/>
                <a:cs typeface="Calibri"/>
                <a:sym typeface="Calibri"/>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03" name="Google Shape;103;p19"/>
          <p:cNvSpPr txBox="1">
            <a:spLocks noGrp="1"/>
          </p:cNvSpPr>
          <p:nvPr>
            <p:ph type="body" idx="1"/>
          </p:nvPr>
        </p:nvSpPr>
        <p:spPr>
          <a:xfrm>
            <a:off x="367904" y="2057400"/>
            <a:ext cx="8472600" cy="24990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04" name="Google Shape;104;p19" descr="&quot;&quot;"/>
          <p:cNvSpPr/>
          <p:nvPr/>
        </p:nvSpPr>
        <p:spPr>
          <a:xfrm rot="5400000">
            <a:off x="3182662" y="1050198"/>
            <a:ext cx="1097700" cy="14100"/>
          </a:xfrm>
          <a:prstGeom prst="rect">
            <a:avLst/>
          </a:prstGeom>
          <a:solidFill>
            <a:srgbClr val="D5D5D5"/>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Calibri"/>
              <a:ea typeface="Calibri"/>
              <a:cs typeface="Calibri"/>
              <a:sym typeface="Calibri"/>
            </a:endParaRPr>
          </a:p>
        </p:txBody>
      </p:sp>
      <p:sp>
        <p:nvSpPr>
          <p:cNvPr id="105" name="Google Shape;105;p19"/>
          <p:cNvSpPr txBox="1">
            <a:spLocks noGrp="1"/>
          </p:cNvSpPr>
          <p:nvPr>
            <p:ph type="body" idx="2"/>
          </p:nvPr>
        </p:nvSpPr>
        <p:spPr>
          <a:xfrm>
            <a:off x="3832622" y="586979"/>
            <a:ext cx="4454100" cy="9669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dk1"/>
              </a:buClr>
              <a:buSzPts val="3300"/>
              <a:buNone/>
              <a:defRPr sz="3300"/>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228600" algn="l">
              <a:lnSpc>
                <a:spcPct val="90000"/>
              </a:lnSpc>
              <a:spcBef>
                <a:spcPts val="400"/>
              </a:spcBef>
              <a:spcAft>
                <a:spcPts val="0"/>
              </a:spcAft>
              <a:buClr>
                <a:schemeClr val="dk1"/>
              </a:buClr>
              <a:buSzPts val="1400"/>
              <a:buNone/>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06" name="Google Shape;106;p19"/>
          <p:cNvSpPr txBox="1">
            <a:spLocks noGrp="1"/>
          </p:cNvSpPr>
          <p:nvPr>
            <p:ph type="ftr" idx="11"/>
          </p:nvPr>
        </p:nvSpPr>
        <p:spPr>
          <a:xfrm>
            <a:off x="57150" y="4914900"/>
            <a:ext cx="3086100" cy="273900"/>
          </a:xfrm>
          <a:prstGeom prst="rect">
            <a:avLst/>
          </a:prstGeom>
          <a:noFill/>
          <a:ln>
            <a:noFill/>
          </a:ln>
        </p:spPr>
        <p:txBody>
          <a:bodyPr spcFirstLastPara="1" wrap="square" lIns="68575" tIns="34275" rIns="68575" bIns="34275" anchor="t" anchorCtr="0">
            <a:noAutofit/>
          </a:bodyPr>
          <a:lstStyle>
            <a:lvl1pPr lvl="0" algn="l">
              <a:lnSpc>
                <a:spcPct val="100000"/>
              </a:lnSpc>
              <a:spcBef>
                <a:spcPts val="0"/>
              </a:spcBef>
              <a:spcAft>
                <a:spcPts val="0"/>
              </a:spcAft>
              <a:buSzPts val="1100"/>
              <a:buNone/>
              <a:defRPr sz="900">
                <a:solidFill>
                  <a:srgbClr val="A5A5A5"/>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07" name="Google Shape;107;p19"/>
          <p:cNvSpPr txBox="1">
            <a:spLocks noGrp="1"/>
          </p:cNvSpPr>
          <p:nvPr>
            <p:ph type="sldNum" idx="12"/>
          </p:nvPr>
        </p:nvSpPr>
        <p:spPr>
          <a:xfrm>
            <a:off x="7029450" y="4941094"/>
            <a:ext cx="2057400" cy="273900"/>
          </a:xfrm>
          <a:prstGeom prst="rect">
            <a:avLst/>
          </a:prstGeom>
          <a:noFill/>
          <a:ln>
            <a:noFill/>
          </a:ln>
        </p:spPr>
        <p:txBody>
          <a:bodyPr spcFirstLastPara="1" wrap="square" lIns="68575" tIns="34275" rIns="68575" bIns="34275" anchor="t"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A5A5A5"/>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A5A5A5"/>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A5A5A5"/>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A5A5A5"/>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A5A5A5"/>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A5A5A5"/>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A5A5A5"/>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A5A5A5"/>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A5A5A5"/>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
        <p:nvSpPr>
          <p:cNvPr id="108" name="Google Shape;108;p19"/>
          <p:cNvSpPr txBox="1">
            <a:spLocks noGrp="1"/>
          </p:cNvSpPr>
          <p:nvPr>
            <p:ph type="dt" idx="10"/>
          </p:nvPr>
        </p:nvSpPr>
        <p:spPr>
          <a:xfrm>
            <a:off x="4057650" y="4923065"/>
            <a:ext cx="2057400" cy="273900"/>
          </a:xfrm>
          <a:prstGeom prst="rect">
            <a:avLst/>
          </a:prstGeom>
          <a:noFill/>
          <a:ln>
            <a:noFill/>
          </a:ln>
        </p:spPr>
        <p:txBody>
          <a:bodyPr spcFirstLastPara="1" wrap="square" lIns="68575" tIns="34275" rIns="68575" bIns="34275" anchor="t" anchorCtr="0">
            <a:noAutofit/>
          </a:bodyPr>
          <a:lstStyle>
            <a:lvl1pPr lvl="0" algn="ctr">
              <a:lnSpc>
                <a:spcPct val="100000"/>
              </a:lnSpc>
              <a:spcBef>
                <a:spcPts val="0"/>
              </a:spcBef>
              <a:spcAft>
                <a:spcPts val="0"/>
              </a:spcAft>
              <a:buSzPts val="1100"/>
              <a:buNone/>
              <a:defRPr sz="900">
                <a:solidFill>
                  <a:srgbClr val="A5A5A5"/>
                </a:solidFill>
                <a:latin typeface="Calibri"/>
                <a:ea typeface="Calibri"/>
                <a:cs typeface="Calibri"/>
                <a:sym typeface="Calibri"/>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ustom Layout">
  <p:cSld name="Custom Layout">
    <p:spTree>
      <p:nvGrpSpPr>
        <p:cNvPr id="1" name="Shape 109"/>
        <p:cNvGrpSpPr/>
        <p:nvPr/>
      </p:nvGrpSpPr>
      <p:grpSpPr>
        <a:xfrm>
          <a:off x="0" y="0"/>
          <a:ext cx="0" cy="0"/>
          <a:chOff x="0" y="0"/>
          <a:chExt cx="0" cy="0"/>
        </a:xfrm>
      </p:grpSpPr>
      <p:sp>
        <p:nvSpPr>
          <p:cNvPr id="110" name="Google Shape;110;p20" descr="&quot;&quot;"/>
          <p:cNvSpPr/>
          <p:nvPr/>
        </p:nvSpPr>
        <p:spPr>
          <a:xfrm>
            <a:off x="0" y="0"/>
            <a:ext cx="9144000" cy="1418042"/>
          </a:xfrm>
          <a:custGeom>
            <a:avLst/>
            <a:gdLst/>
            <a:ahLst/>
            <a:cxnLst/>
            <a:rect l="l" t="t" r="r" b="b"/>
            <a:pathLst>
              <a:path w="12192000" h="1890722" extrusionOk="0">
                <a:moveTo>
                  <a:pt x="0" y="0"/>
                </a:moveTo>
                <a:lnTo>
                  <a:pt x="12192000" y="0"/>
                </a:lnTo>
                <a:lnTo>
                  <a:pt x="12192000" y="1626227"/>
                </a:lnTo>
                <a:lnTo>
                  <a:pt x="11359165" y="1698736"/>
                </a:lnTo>
                <a:cubicBezTo>
                  <a:pt x="9741947" y="1822361"/>
                  <a:pt x="7963910" y="1890722"/>
                  <a:pt x="6097526" y="1890722"/>
                </a:cubicBezTo>
                <a:cubicBezTo>
                  <a:pt x="4231142" y="1890722"/>
                  <a:pt x="2453104" y="1822361"/>
                  <a:pt x="835887" y="1698736"/>
                </a:cubicBezTo>
                <a:lnTo>
                  <a:pt x="0" y="1625962"/>
                </a:lnTo>
                <a:close/>
              </a:path>
            </a:pathLst>
          </a:custGeom>
          <a:solidFill>
            <a:schemeClr val="lt1"/>
          </a:solidFill>
          <a:ln>
            <a:noFill/>
          </a:ln>
          <a:effectLst>
            <a:outerShdw blurRad="50800" dist="38100" dir="5400000" algn="t" rotWithShape="0">
              <a:srgbClr val="7F7F7F">
                <a:alpha val="40000"/>
              </a:srgbClr>
            </a:outerShdw>
          </a:effectLst>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Calibri"/>
              <a:ea typeface="Calibri"/>
              <a:cs typeface="Calibri"/>
              <a:sym typeface="Calibri"/>
            </a:endParaRPr>
          </a:p>
        </p:txBody>
      </p:sp>
      <p:sp>
        <p:nvSpPr>
          <p:cNvPr id="111" name="Google Shape;111;p20" descr="&quot;&quot;"/>
          <p:cNvSpPr/>
          <p:nvPr/>
        </p:nvSpPr>
        <p:spPr>
          <a:xfrm>
            <a:off x="0" y="392906"/>
            <a:ext cx="96600" cy="528900"/>
          </a:xfrm>
          <a:prstGeom prst="rect">
            <a:avLst/>
          </a:prstGeom>
          <a:solidFill>
            <a:schemeClr val="accent2"/>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Calibri"/>
              <a:ea typeface="Calibri"/>
              <a:cs typeface="Calibri"/>
              <a:sym typeface="Calibri"/>
            </a:endParaRPr>
          </a:p>
        </p:txBody>
      </p:sp>
      <p:sp>
        <p:nvSpPr>
          <p:cNvPr id="112" name="Google Shape;112;p20"/>
          <p:cNvSpPr txBox="1">
            <a:spLocks noGrp="1"/>
          </p:cNvSpPr>
          <p:nvPr>
            <p:ph type="title"/>
          </p:nvPr>
        </p:nvSpPr>
        <p:spPr>
          <a:xfrm>
            <a:off x="667941" y="342901"/>
            <a:ext cx="7504500" cy="685800"/>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3300"/>
              <a:buFont typeface="Calibri"/>
              <a:buNone/>
              <a:defRPr b="1">
                <a:latin typeface="Calibri"/>
                <a:ea typeface="Calibri"/>
                <a:cs typeface="Calibri"/>
                <a:sym typeface="Calibri"/>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13" name="Google Shape;113;p20"/>
          <p:cNvSpPr txBox="1">
            <a:spLocks noGrp="1"/>
          </p:cNvSpPr>
          <p:nvPr>
            <p:ph type="body" idx="1"/>
          </p:nvPr>
        </p:nvSpPr>
        <p:spPr>
          <a:xfrm>
            <a:off x="667941" y="1600200"/>
            <a:ext cx="7504500" cy="30291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14" name="Google Shape;114;p20"/>
          <p:cNvSpPr txBox="1">
            <a:spLocks noGrp="1"/>
          </p:cNvSpPr>
          <p:nvPr>
            <p:ph type="ftr" idx="11"/>
          </p:nvPr>
        </p:nvSpPr>
        <p:spPr>
          <a:xfrm>
            <a:off x="57150" y="4914900"/>
            <a:ext cx="3086100" cy="273900"/>
          </a:xfrm>
          <a:prstGeom prst="rect">
            <a:avLst/>
          </a:prstGeom>
          <a:noFill/>
          <a:ln>
            <a:noFill/>
          </a:ln>
        </p:spPr>
        <p:txBody>
          <a:bodyPr spcFirstLastPara="1" wrap="square" lIns="68575" tIns="34275" rIns="68575" bIns="34275" anchor="t" anchorCtr="0">
            <a:noAutofit/>
          </a:bodyPr>
          <a:lstStyle>
            <a:lvl1pPr lvl="0" algn="l">
              <a:lnSpc>
                <a:spcPct val="100000"/>
              </a:lnSpc>
              <a:spcBef>
                <a:spcPts val="0"/>
              </a:spcBef>
              <a:spcAft>
                <a:spcPts val="0"/>
              </a:spcAft>
              <a:buSzPts val="1100"/>
              <a:buNone/>
              <a:defRPr sz="900">
                <a:solidFill>
                  <a:srgbClr val="A5A5A5"/>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15" name="Google Shape;115;p20"/>
          <p:cNvSpPr txBox="1">
            <a:spLocks noGrp="1"/>
          </p:cNvSpPr>
          <p:nvPr>
            <p:ph type="sldNum" idx="12"/>
          </p:nvPr>
        </p:nvSpPr>
        <p:spPr>
          <a:xfrm>
            <a:off x="7029450" y="4941094"/>
            <a:ext cx="2057400" cy="273900"/>
          </a:xfrm>
          <a:prstGeom prst="rect">
            <a:avLst/>
          </a:prstGeom>
          <a:noFill/>
          <a:ln>
            <a:noFill/>
          </a:ln>
        </p:spPr>
        <p:txBody>
          <a:bodyPr spcFirstLastPara="1" wrap="square" lIns="68575" tIns="34275" rIns="68575" bIns="34275" anchor="t"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A5A5A5"/>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A5A5A5"/>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A5A5A5"/>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A5A5A5"/>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A5A5A5"/>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A5A5A5"/>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A5A5A5"/>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A5A5A5"/>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A5A5A5"/>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
        <p:nvSpPr>
          <p:cNvPr id="116" name="Google Shape;116;p20"/>
          <p:cNvSpPr txBox="1">
            <a:spLocks noGrp="1"/>
          </p:cNvSpPr>
          <p:nvPr>
            <p:ph type="dt" idx="10"/>
          </p:nvPr>
        </p:nvSpPr>
        <p:spPr>
          <a:xfrm>
            <a:off x="4057650" y="4923065"/>
            <a:ext cx="2057400" cy="273900"/>
          </a:xfrm>
          <a:prstGeom prst="rect">
            <a:avLst/>
          </a:prstGeom>
          <a:noFill/>
          <a:ln>
            <a:noFill/>
          </a:ln>
        </p:spPr>
        <p:txBody>
          <a:bodyPr spcFirstLastPara="1" wrap="square" lIns="68575" tIns="34275" rIns="68575" bIns="34275" anchor="t" anchorCtr="0">
            <a:noAutofit/>
          </a:bodyPr>
          <a:lstStyle>
            <a:lvl1pPr lvl="0" algn="ctr">
              <a:lnSpc>
                <a:spcPct val="100000"/>
              </a:lnSpc>
              <a:spcBef>
                <a:spcPts val="0"/>
              </a:spcBef>
              <a:spcAft>
                <a:spcPts val="0"/>
              </a:spcAft>
              <a:buSzPts val="1100"/>
              <a:buNone/>
              <a:defRPr sz="900">
                <a:solidFill>
                  <a:srgbClr val="A5A5A5"/>
                </a:solidFill>
                <a:latin typeface="Calibri"/>
                <a:ea typeface="Calibri"/>
                <a:cs typeface="Calibri"/>
                <a:sym typeface="Calibri"/>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1_Content with Caption">
  <p:cSld name="1_Content with Caption">
    <p:spTree>
      <p:nvGrpSpPr>
        <p:cNvPr id="1" name="Shape 117"/>
        <p:cNvGrpSpPr/>
        <p:nvPr/>
      </p:nvGrpSpPr>
      <p:grpSpPr>
        <a:xfrm>
          <a:off x="0" y="0"/>
          <a:ext cx="0" cy="0"/>
          <a:chOff x="0" y="0"/>
          <a:chExt cx="0" cy="0"/>
        </a:xfrm>
      </p:grpSpPr>
      <p:sp>
        <p:nvSpPr>
          <p:cNvPr id="118" name="Google Shape;118;p21" descr="&quot;&quot;"/>
          <p:cNvSpPr/>
          <p:nvPr/>
        </p:nvSpPr>
        <p:spPr>
          <a:xfrm>
            <a:off x="307181" y="475060"/>
            <a:ext cx="3210000" cy="4122000"/>
          </a:xfrm>
          <a:prstGeom prst="rect">
            <a:avLst/>
          </a:prstGeom>
          <a:solidFill>
            <a:schemeClr val="lt1"/>
          </a:solidFill>
          <a:ln w="9525" cap="flat" cmpd="sng">
            <a:solidFill>
              <a:srgbClr val="DEDEDE"/>
            </a:solidFill>
            <a:prstDash val="solid"/>
            <a:miter lim="800000"/>
            <a:headEnd type="none" w="sm" len="sm"/>
            <a:tailEnd type="none" w="sm" len="sm"/>
          </a:ln>
          <a:effectLst>
            <a:outerShdw blurRad="50800" dist="38100" dir="2700000" algn="tl" rotWithShape="0">
              <a:srgbClr val="D8D8D8">
                <a:alpha val="49410"/>
              </a:srgbClr>
            </a:outerShdw>
          </a:effectLst>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Calibri"/>
              <a:ea typeface="Calibri"/>
              <a:cs typeface="Calibri"/>
              <a:sym typeface="Calibri"/>
            </a:endParaRPr>
          </a:p>
        </p:txBody>
      </p:sp>
      <p:sp>
        <p:nvSpPr>
          <p:cNvPr id="119" name="Google Shape;119;p21" descr="&quot;&quot;"/>
          <p:cNvSpPr/>
          <p:nvPr/>
        </p:nvSpPr>
        <p:spPr>
          <a:xfrm>
            <a:off x="259556" y="878681"/>
            <a:ext cx="95100" cy="527400"/>
          </a:xfrm>
          <a:prstGeom prst="rect">
            <a:avLst/>
          </a:prstGeom>
          <a:solidFill>
            <a:schemeClr val="accent2"/>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Calibri"/>
              <a:ea typeface="Calibri"/>
              <a:cs typeface="Calibri"/>
              <a:sym typeface="Calibri"/>
            </a:endParaRPr>
          </a:p>
        </p:txBody>
      </p:sp>
      <p:sp>
        <p:nvSpPr>
          <p:cNvPr id="120" name="Google Shape;120;p21" descr="&quot;&quot;"/>
          <p:cNvSpPr/>
          <p:nvPr/>
        </p:nvSpPr>
        <p:spPr>
          <a:xfrm>
            <a:off x="658416" y="1570435"/>
            <a:ext cx="2495400" cy="7200"/>
          </a:xfrm>
          <a:prstGeom prst="rect">
            <a:avLst/>
          </a:prstGeom>
          <a:solidFill>
            <a:srgbClr val="D5D5D5"/>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Calibri"/>
              <a:ea typeface="Calibri"/>
              <a:cs typeface="Calibri"/>
              <a:sym typeface="Calibri"/>
            </a:endParaRPr>
          </a:p>
        </p:txBody>
      </p:sp>
      <p:sp>
        <p:nvSpPr>
          <p:cNvPr id="121" name="Google Shape;121;p21"/>
          <p:cNvSpPr>
            <a:spLocks noGrp="1"/>
          </p:cNvSpPr>
          <p:nvPr>
            <p:ph type="pic" idx="2"/>
          </p:nvPr>
        </p:nvSpPr>
        <p:spPr>
          <a:xfrm>
            <a:off x="3943350" y="475060"/>
            <a:ext cx="4542300" cy="4122000"/>
          </a:xfrm>
          <a:prstGeom prst="rect">
            <a:avLst/>
          </a:prstGeom>
          <a:noFill/>
          <a:ln>
            <a:noFill/>
          </a:ln>
        </p:spPr>
      </p:sp>
      <p:sp>
        <p:nvSpPr>
          <p:cNvPr id="122" name="Google Shape;122;p21"/>
          <p:cNvSpPr txBox="1">
            <a:spLocks noGrp="1"/>
          </p:cNvSpPr>
          <p:nvPr>
            <p:ph type="body" idx="1"/>
          </p:nvPr>
        </p:nvSpPr>
        <p:spPr>
          <a:xfrm>
            <a:off x="658416" y="1714500"/>
            <a:ext cx="2495400" cy="2022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23" name="Google Shape;123;p21"/>
          <p:cNvSpPr txBox="1">
            <a:spLocks noGrp="1"/>
          </p:cNvSpPr>
          <p:nvPr>
            <p:ph type="title"/>
          </p:nvPr>
        </p:nvSpPr>
        <p:spPr>
          <a:xfrm>
            <a:off x="658415" y="710804"/>
            <a:ext cx="2561100" cy="854700"/>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2700"/>
              <a:buFont typeface="Calibri"/>
              <a:buNone/>
              <a:defRPr sz="2700">
                <a:latin typeface="Calibri"/>
                <a:ea typeface="Calibri"/>
                <a:cs typeface="Calibri"/>
                <a:sym typeface="Calibri"/>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24" name="Google Shape;124;p21"/>
          <p:cNvSpPr txBox="1">
            <a:spLocks noGrp="1"/>
          </p:cNvSpPr>
          <p:nvPr>
            <p:ph type="ftr" idx="11"/>
          </p:nvPr>
        </p:nvSpPr>
        <p:spPr>
          <a:xfrm>
            <a:off x="57150" y="4914900"/>
            <a:ext cx="3086100" cy="273900"/>
          </a:xfrm>
          <a:prstGeom prst="rect">
            <a:avLst/>
          </a:prstGeom>
          <a:noFill/>
          <a:ln>
            <a:noFill/>
          </a:ln>
        </p:spPr>
        <p:txBody>
          <a:bodyPr spcFirstLastPara="1" wrap="square" lIns="68575" tIns="34275" rIns="68575" bIns="34275" anchor="t" anchorCtr="0">
            <a:noAutofit/>
          </a:bodyPr>
          <a:lstStyle>
            <a:lvl1pPr lvl="0" algn="l">
              <a:lnSpc>
                <a:spcPct val="100000"/>
              </a:lnSpc>
              <a:spcBef>
                <a:spcPts val="0"/>
              </a:spcBef>
              <a:spcAft>
                <a:spcPts val="0"/>
              </a:spcAft>
              <a:buSzPts val="1100"/>
              <a:buNone/>
              <a:defRPr sz="900">
                <a:solidFill>
                  <a:srgbClr val="A5A5A5"/>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25" name="Google Shape;125;p21"/>
          <p:cNvSpPr txBox="1">
            <a:spLocks noGrp="1"/>
          </p:cNvSpPr>
          <p:nvPr>
            <p:ph type="sldNum" idx="12"/>
          </p:nvPr>
        </p:nvSpPr>
        <p:spPr>
          <a:xfrm>
            <a:off x="7029450" y="4941094"/>
            <a:ext cx="2057400" cy="273900"/>
          </a:xfrm>
          <a:prstGeom prst="rect">
            <a:avLst/>
          </a:prstGeom>
          <a:noFill/>
          <a:ln>
            <a:noFill/>
          </a:ln>
        </p:spPr>
        <p:txBody>
          <a:bodyPr spcFirstLastPara="1" wrap="square" lIns="68575" tIns="34275" rIns="68575" bIns="34275" anchor="t"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A5A5A5"/>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A5A5A5"/>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A5A5A5"/>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A5A5A5"/>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A5A5A5"/>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A5A5A5"/>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A5A5A5"/>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A5A5A5"/>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A5A5A5"/>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
        <p:nvSpPr>
          <p:cNvPr id="126" name="Google Shape;126;p21"/>
          <p:cNvSpPr txBox="1">
            <a:spLocks noGrp="1"/>
          </p:cNvSpPr>
          <p:nvPr>
            <p:ph type="dt" idx="10"/>
          </p:nvPr>
        </p:nvSpPr>
        <p:spPr>
          <a:xfrm>
            <a:off x="4057650" y="4923065"/>
            <a:ext cx="2057400" cy="273900"/>
          </a:xfrm>
          <a:prstGeom prst="rect">
            <a:avLst/>
          </a:prstGeom>
          <a:noFill/>
          <a:ln>
            <a:noFill/>
          </a:ln>
        </p:spPr>
        <p:txBody>
          <a:bodyPr spcFirstLastPara="1" wrap="square" lIns="68575" tIns="34275" rIns="68575" bIns="34275" anchor="t" anchorCtr="0">
            <a:noAutofit/>
          </a:bodyPr>
          <a:lstStyle>
            <a:lvl1pPr lvl="0" algn="ctr">
              <a:lnSpc>
                <a:spcPct val="100000"/>
              </a:lnSpc>
              <a:spcBef>
                <a:spcPts val="0"/>
              </a:spcBef>
              <a:spcAft>
                <a:spcPts val="0"/>
              </a:spcAft>
              <a:buSzPts val="1100"/>
              <a:buNone/>
              <a:defRPr sz="900">
                <a:solidFill>
                  <a:srgbClr val="A5A5A5"/>
                </a:solidFill>
                <a:latin typeface="Calibri"/>
                <a:ea typeface="Calibri"/>
                <a:cs typeface="Calibri"/>
                <a:sym typeface="Calibri"/>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1_Title Slide" type="title">
  <p:cSld name="TITLE">
    <p:spTree>
      <p:nvGrpSpPr>
        <p:cNvPr id="1" name="Shape 127"/>
        <p:cNvGrpSpPr/>
        <p:nvPr/>
      </p:nvGrpSpPr>
      <p:grpSpPr>
        <a:xfrm>
          <a:off x="0" y="0"/>
          <a:ext cx="0" cy="0"/>
          <a:chOff x="0" y="0"/>
          <a:chExt cx="0" cy="0"/>
        </a:xfrm>
      </p:grpSpPr>
      <p:sp>
        <p:nvSpPr>
          <p:cNvPr id="128" name="Google Shape;128;p22"/>
          <p:cNvSpPr txBox="1">
            <a:spLocks noGrp="1"/>
          </p:cNvSpPr>
          <p:nvPr>
            <p:ph type="ctrTitle"/>
          </p:nvPr>
        </p:nvSpPr>
        <p:spPr>
          <a:xfrm>
            <a:off x="1143000" y="841772"/>
            <a:ext cx="6858000" cy="1790700"/>
          </a:xfrm>
          <a:prstGeom prst="rect">
            <a:avLst/>
          </a:prstGeom>
          <a:noFill/>
          <a:ln>
            <a:noFill/>
          </a:ln>
        </p:spPr>
        <p:txBody>
          <a:bodyPr spcFirstLastPara="1" wrap="square" lIns="68575" tIns="34275" rIns="68575" bIns="34275" anchor="b" anchorCtr="0">
            <a:normAutofit/>
          </a:bodyPr>
          <a:lstStyle>
            <a:lvl1pPr lvl="0" algn="ctr">
              <a:lnSpc>
                <a:spcPct val="90000"/>
              </a:lnSpc>
              <a:spcBef>
                <a:spcPts val="0"/>
              </a:spcBef>
              <a:spcAft>
                <a:spcPts val="0"/>
              </a:spcAft>
              <a:buClr>
                <a:schemeClr val="dk1"/>
              </a:buClr>
              <a:buSzPts val="4100"/>
              <a:buFont typeface="Calibri"/>
              <a:buNone/>
              <a:defRPr sz="41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29" name="Google Shape;129;p22"/>
          <p:cNvSpPr txBox="1">
            <a:spLocks noGrp="1"/>
          </p:cNvSpPr>
          <p:nvPr>
            <p:ph type="subTitle" idx="1"/>
          </p:nvPr>
        </p:nvSpPr>
        <p:spPr>
          <a:xfrm>
            <a:off x="1143000" y="2701529"/>
            <a:ext cx="6858000" cy="12417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dk1"/>
              </a:buClr>
              <a:buSzPts val="1800"/>
              <a:buNone/>
              <a:defRPr sz="1800"/>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130" name="Google Shape;130;p22"/>
          <p:cNvSpPr txBox="1">
            <a:spLocks noGrp="1"/>
          </p:cNvSpPr>
          <p:nvPr>
            <p:ph type="ftr" idx="11"/>
          </p:nvPr>
        </p:nvSpPr>
        <p:spPr>
          <a:xfrm>
            <a:off x="57150" y="4914900"/>
            <a:ext cx="3086100" cy="273900"/>
          </a:xfrm>
          <a:prstGeom prst="rect">
            <a:avLst/>
          </a:prstGeom>
          <a:noFill/>
          <a:ln>
            <a:noFill/>
          </a:ln>
        </p:spPr>
        <p:txBody>
          <a:bodyPr spcFirstLastPara="1" wrap="square" lIns="68575" tIns="34275" rIns="68575" bIns="34275" anchor="t" anchorCtr="0">
            <a:noAutofit/>
          </a:bodyPr>
          <a:lstStyle>
            <a:lvl1pPr lvl="0" algn="l">
              <a:lnSpc>
                <a:spcPct val="100000"/>
              </a:lnSpc>
              <a:spcBef>
                <a:spcPts val="0"/>
              </a:spcBef>
              <a:spcAft>
                <a:spcPts val="0"/>
              </a:spcAft>
              <a:buSzPts val="1100"/>
              <a:buNone/>
              <a:defRPr sz="900">
                <a:solidFill>
                  <a:srgbClr val="A5A5A5"/>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31" name="Google Shape;131;p22"/>
          <p:cNvSpPr txBox="1">
            <a:spLocks noGrp="1"/>
          </p:cNvSpPr>
          <p:nvPr>
            <p:ph type="sldNum" idx="12"/>
          </p:nvPr>
        </p:nvSpPr>
        <p:spPr>
          <a:xfrm>
            <a:off x="7029450" y="4941094"/>
            <a:ext cx="2057400" cy="273900"/>
          </a:xfrm>
          <a:prstGeom prst="rect">
            <a:avLst/>
          </a:prstGeom>
          <a:noFill/>
          <a:ln>
            <a:noFill/>
          </a:ln>
        </p:spPr>
        <p:txBody>
          <a:bodyPr spcFirstLastPara="1" wrap="square" lIns="68575" tIns="34275" rIns="68575" bIns="34275" anchor="t"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A5A5A5"/>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A5A5A5"/>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A5A5A5"/>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A5A5A5"/>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A5A5A5"/>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A5A5A5"/>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A5A5A5"/>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A5A5A5"/>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A5A5A5"/>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
        <p:nvSpPr>
          <p:cNvPr id="132" name="Google Shape;132;p22"/>
          <p:cNvSpPr txBox="1">
            <a:spLocks noGrp="1"/>
          </p:cNvSpPr>
          <p:nvPr>
            <p:ph type="dt" idx="10"/>
          </p:nvPr>
        </p:nvSpPr>
        <p:spPr>
          <a:xfrm>
            <a:off x="4057650" y="4923065"/>
            <a:ext cx="2057400" cy="273900"/>
          </a:xfrm>
          <a:prstGeom prst="rect">
            <a:avLst/>
          </a:prstGeom>
          <a:noFill/>
          <a:ln>
            <a:noFill/>
          </a:ln>
        </p:spPr>
        <p:txBody>
          <a:bodyPr spcFirstLastPara="1" wrap="square" lIns="68575" tIns="34275" rIns="68575" bIns="34275" anchor="t" anchorCtr="0">
            <a:noAutofit/>
          </a:bodyPr>
          <a:lstStyle>
            <a:lvl1pPr lvl="0" algn="ctr">
              <a:lnSpc>
                <a:spcPct val="100000"/>
              </a:lnSpc>
              <a:spcBef>
                <a:spcPts val="0"/>
              </a:spcBef>
              <a:spcAft>
                <a:spcPts val="0"/>
              </a:spcAft>
              <a:buSzPts val="1100"/>
              <a:buNone/>
              <a:defRPr sz="900">
                <a:solidFill>
                  <a:srgbClr val="A5A5A5"/>
                </a:solidFill>
                <a:latin typeface="Calibri"/>
                <a:ea typeface="Calibri"/>
                <a:cs typeface="Calibri"/>
                <a:sym typeface="Calibri"/>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0.xml"/><Relationship Id="rId3" Type="http://schemas.openxmlformats.org/officeDocument/2006/relationships/slideLayout" Target="../slideLayouts/slideLayout5.xml"/><Relationship Id="rId7" Type="http://schemas.openxmlformats.org/officeDocument/2006/relationships/slideLayout" Target="../slideLayouts/slideLayout9.xml"/><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slideLayout" Target="../slideLayouts/slideLayout8.xml"/><Relationship Id="rId5" Type="http://schemas.openxmlformats.org/officeDocument/2006/relationships/slideLayout" Target="../slideLayouts/slideLayout7.xml"/><Relationship Id="rId4" Type="http://schemas.openxmlformats.org/officeDocument/2006/relationships/slideLayout" Target="../slideLayouts/slideLayout6.xml"/><Relationship Id="rId9"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8.xml"/><Relationship Id="rId13" Type="http://schemas.openxmlformats.org/officeDocument/2006/relationships/slideLayout" Target="../slideLayouts/slideLayout23.xml"/><Relationship Id="rId18" Type="http://schemas.openxmlformats.org/officeDocument/2006/relationships/image" Target="../media/image3.png"/><Relationship Id="rId3" Type="http://schemas.openxmlformats.org/officeDocument/2006/relationships/slideLayout" Target="../slideLayouts/slideLayout13.xml"/><Relationship Id="rId7" Type="http://schemas.openxmlformats.org/officeDocument/2006/relationships/slideLayout" Target="../slideLayouts/slideLayout17.xml"/><Relationship Id="rId12" Type="http://schemas.openxmlformats.org/officeDocument/2006/relationships/slideLayout" Target="../slideLayouts/slideLayout22.xml"/><Relationship Id="rId17" Type="http://schemas.openxmlformats.org/officeDocument/2006/relationships/theme" Target="../theme/theme3.xml"/><Relationship Id="rId2" Type="http://schemas.openxmlformats.org/officeDocument/2006/relationships/slideLayout" Target="../slideLayouts/slideLayout12.xml"/><Relationship Id="rId16" Type="http://schemas.openxmlformats.org/officeDocument/2006/relationships/slideLayout" Target="../slideLayouts/slideLayout26.xml"/><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slideLayout" Target="../slideLayouts/slideLayout21.xml"/><Relationship Id="rId5" Type="http://schemas.openxmlformats.org/officeDocument/2006/relationships/slideLayout" Target="../slideLayouts/slideLayout15.xml"/><Relationship Id="rId15" Type="http://schemas.openxmlformats.org/officeDocument/2006/relationships/slideLayout" Target="../slideLayouts/slideLayout25.xml"/><Relationship Id="rId10" Type="http://schemas.openxmlformats.org/officeDocument/2006/relationships/slideLayout" Target="../slideLayouts/slideLayout20.xml"/><Relationship Id="rId4" Type="http://schemas.openxmlformats.org/officeDocument/2006/relationships/slideLayout" Target="../slideLayouts/slideLayout14.xml"/><Relationship Id="rId9" Type="http://schemas.openxmlformats.org/officeDocument/2006/relationships/slideLayout" Target="../slideLayouts/slideLayout19.xml"/><Relationship Id="rId14" Type="http://schemas.openxmlformats.org/officeDocument/2006/relationships/slideLayout" Target="../slideLayouts/slideLayout24.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4.xml"/><Relationship Id="rId13" Type="http://schemas.openxmlformats.org/officeDocument/2006/relationships/theme" Target="../theme/theme4.xml"/><Relationship Id="rId3" Type="http://schemas.openxmlformats.org/officeDocument/2006/relationships/slideLayout" Target="../slideLayouts/slideLayout29.xml"/><Relationship Id="rId7" Type="http://schemas.openxmlformats.org/officeDocument/2006/relationships/slideLayout" Target="../slideLayouts/slideLayout33.xml"/><Relationship Id="rId12" Type="http://schemas.openxmlformats.org/officeDocument/2006/relationships/slideLayout" Target="../slideLayouts/slideLayout38.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slideLayout" Target="../slideLayouts/slideLayout32.xml"/><Relationship Id="rId11" Type="http://schemas.openxmlformats.org/officeDocument/2006/relationships/slideLayout" Target="../slideLayouts/slideLayout37.xml"/><Relationship Id="rId5" Type="http://schemas.openxmlformats.org/officeDocument/2006/relationships/slideLayout" Target="../slideLayouts/slideLayout31.xml"/><Relationship Id="rId10" Type="http://schemas.openxmlformats.org/officeDocument/2006/relationships/slideLayout" Target="../slideLayouts/slideLayout36.xml"/><Relationship Id="rId4" Type="http://schemas.openxmlformats.org/officeDocument/2006/relationships/slideLayout" Target="../slideLayouts/slideLayout30.xml"/><Relationship Id="rId9" Type="http://schemas.openxmlformats.org/officeDocument/2006/relationships/slideLayout" Target="../slideLayouts/slideLayout35.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6.xml"/><Relationship Id="rId3" Type="http://schemas.openxmlformats.org/officeDocument/2006/relationships/slideLayout" Target="../slideLayouts/slideLayout41.xml"/><Relationship Id="rId7" Type="http://schemas.openxmlformats.org/officeDocument/2006/relationships/slideLayout" Target="../slideLayouts/slideLayout45.xml"/><Relationship Id="rId2" Type="http://schemas.openxmlformats.org/officeDocument/2006/relationships/slideLayout" Target="../slideLayouts/slideLayout40.xml"/><Relationship Id="rId1" Type="http://schemas.openxmlformats.org/officeDocument/2006/relationships/slideLayout" Target="../slideLayouts/slideLayout39.xml"/><Relationship Id="rId6" Type="http://schemas.openxmlformats.org/officeDocument/2006/relationships/slideLayout" Target="../slideLayouts/slideLayout44.xml"/><Relationship Id="rId11" Type="http://schemas.openxmlformats.org/officeDocument/2006/relationships/theme" Target="../theme/theme5.xml"/><Relationship Id="rId5" Type="http://schemas.openxmlformats.org/officeDocument/2006/relationships/slideLayout" Target="../slideLayouts/slideLayout43.xml"/><Relationship Id="rId10" Type="http://schemas.openxmlformats.org/officeDocument/2006/relationships/slideLayout" Target="../slideLayouts/slideLayout48.xml"/><Relationship Id="rId4" Type="http://schemas.openxmlformats.org/officeDocument/2006/relationships/slideLayout" Target="../slideLayouts/slideLayout42.xml"/><Relationship Id="rId9" Type="http://schemas.openxmlformats.org/officeDocument/2006/relationships/slideLayout" Target="../slideLayouts/slideLayout4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0"/>
        <p:cNvGrpSpPr/>
        <p:nvPr/>
      </p:nvGrpSpPr>
      <p:grpSpPr>
        <a:xfrm>
          <a:off x="0" y="0"/>
          <a:ext cx="0" cy="0"/>
          <a:chOff x="0" y="0"/>
          <a:chExt cx="0" cy="0"/>
        </a:xfrm>
      </p:grpSpPr>
    </p:spTree>
  </p:cSld>
  <p:clrMap bg1="lt1" tx1="dk1" bg2="dk2" tx2="lt2" accent1="accent1" accent2="accent2" accent3="accent3" accent4="accent4" accent5="accent5" accent6="accent6" hlink="hlink" folHlink="folHlink"/>
  <p:sldLayoutIdLst>
    <p:sldLayoutId id="2147483659" r:id="rId1"/>
    <p:sldLayoutId id="2147483672" r:id="rId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1"/>
        <p:cNvGrpSpPr/>
        <p:nvPr/>
      </p:nvGrpSpPr>
      <p:grpSpPr>
        <a:xfrm>
          <a:off x="0" y="0"/>
          <a:ext cx="0" cy="0"/>
          <a:chOff x="0" y="0"/>
          <a:chExt cx="0" cy="0"/>
        </a:xfrm>
      </p:grpSpPr>
      <p:sp>
        <p:nvSpPr>
          <p:cNvPr id="62" name="Google Shape;62;p15"/>
          <p:cNvSpPr txBox="1">
            <a:spLocks noGrp="1"/>
          </p:cNvSpPr>
          <p:nvPr>
            <p:ph type="title"/>
          </p:nvPr>
        </p:nvSpPr>
        <p:spPr>
          <a:xfrm>
            <a:off x="285750" y="342900"/>
            <a:ext cx="7886700" cy="994200"/>
          </a:xfrm>
          <a:prstGeom prst="rect">
            <a:avLst/>
          </a:prstGeom>
          <a:noFill/>
          <a:ln>
            <a:noFill/>
          </a:ln>
        </p:spPr>
        <p:txBody>
          <a:bodyPr spcFirstLastPara="1" wrap="square" lIns="68575" tIns="34275" rIns="68575" bIns="34275" anchor="ctr" anchorCtr="0">
            <a:normAutofit/>
          </a:bodyPr>
          <a:lstStyle>
            <a:lvl1pPr marR="0" lvl="0" algn="l">
              <a:lnSpc>
                <a:spcPct val="90000"/>
              </a:lnSpc>
              <a:spcBef>
                <a:spcPts val="0"/>
              </a:spcBef>
              <a:spcAft>
                <a:spcPts val="0"/>
              </a:spcAft>
              <a:buClr>
                <a:schemeClr val="dk1"/>
              </a:buClr>
              <a:buSzPts val="3300"/>
              <a:buFont typeface="Calibri"/>
              <a:buNone/>
              <a:defRPr sz="3300" b="1" i="0" u="none" strike="noStrike" cap="none">
                <a:solidFill>
                  <a:schemeClr val="dk1"/>
                </a:solidFill>
                <a:latin typeface="Calibri"/>
                <a:ea typeface="Calibri"/>
                <a:cs typeface="Calibri"/>
                <a:sym typeface="Calibri"/>
              </a:defRPr>
            </a:lvl1pPr>
            <a:lvl2pPr marR="0" lvl="1" algn="l">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2pPr>
            <a:lvl3pPr marR="0" lvl="2" algn="l">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3pPr>
            <a:lvl4pPr marR="0" lvl="3" algn="l">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4pPr>
            <a:lvl5pPr marR="0" lvl="4" algn="l">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5pPr>
            <a:lvl6pPr marR="0" lvl="5" algn="l">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6pPr>
            <a:lvl7pPr marR="0" lvl="6" algn="l">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7pPr>
            <a:lvl8pPr marR="0" lvl="7" algn="l">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8pPr>
            <a:lvl9pPr marR="0" lvl="8" algn="l">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9pPr>
          </a:lstStyle>
          <a:p>
            <a:endParaRPr/>
          </a:p>
        </p:txBody>
      </p:sp>
      <p:sp>
        <p:nvSpPr>
          <p:cNvPr id="63" name="Google Shape;63;p15"/>
          <p:cNvSpPr txBox="1">
            <a:spLocks noGrp="1"/>
          </p:cNvSpPr>
          <p:nvPr>
            <p:ph type="ftr" idx="11"/>
          </p:nvPr>
        </p:nvSpPr>
        <p:spPr>
          <a:xfrm>
            <a:off x="57150" y="4914900"/>
            <a:ext cx="3086100" cy="273900"/>
          </a:xfrm>
          <a:prstGeom prst="rect">
            <a:avLst/>
          </a:prstGeom>
          <a:noFill/>
          <a:ln>
            <a:noFill/>
          </a:ln>
        </p:spPr>
        <p:txBody>
          <a:bodyPr spcFirstLastPara="1" wrap="square" lIns="68575" tIns="34275" rIns="68575" bIns="34275" anchor="t" anchorCtr="0">
            <a:noAutofit/>
          </a:bodyPr>
          <a:lstStyle>
            <a:lvl1pPr marR="0" lvl="0" algn="l">
              <a:lnSpc>
                <a:spcPct val="100000"/>
              </a:lnSpc>
              <a:spcBef>
                <a:spcPts val="0"/>
              </a:spcBef>
              <a:spcAft>
                <a:spcPts val="0"/>
              </a:spcAft>
              <a:buClr>
                <a:srgbClr val="000000"/>
              </a:buClr>
              <a:buSzPts val="1100"/>
              <a:buFont typeface="Arial"/>
              <a:buNone/>
              <a:defRPr sz="900" b="0" i="0" u="none" strike="noStrike" cap="none">
                <a:solidFill>
                  <a:srgbClr val="A5A5A5"/>
                </a:solidFill>
                <a:latin typeface="Calibri"/>
                <a:ea typeface="Calibri"/>
                <a:cs typeface="Calibri"/>
                <a:sym typeface="Calibri"/>
              </a:defRPr>
            </a:lvl1pPr>
            <a:lvl2pPr marR="0" lvl="1" algn="l">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2pPr>
            <a:lvl3pPr marR="0" lvl="2" algn="l">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3pPr>
            <a:lvl4pPr marR="0" lvl="3" algn="l">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4pPr>
            <a:lvl5pPr marR="0" lvl="4" algn="l">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5pPr>
            <a:lvl6pPr marR="0" lvl="5" algn="l">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6pPr>
            <a:lvl7pPr marR="0" lvl="6" algn="l">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7pPr>
            <a:lvl8pPr marR="0" lvl="7" algn="l">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8pPr>
            <a:lvl9pPr marR="0" lvl="8" algn="l">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9pPr>
          </a:lstStyle>
          <a:p>
            <a:endParaRPr/>
          </a:p>
        </p:txBody>
      </p:sp>
      <p:sp>
        <p:nvSpPr>
          <p:cNvPr id="64" name="Google Shape;64;p15"/>
          <p:cNvSpPr txBox="1">
            <a:spLocks noGrp="1"/>
          </p:cNvSpPr>
          <p:nvPr>
            <p:ph type="sldNum" idx="12"/>
          </p:nvPr>
        </p:nvSpPr>
        <p:spPr>
          <a:xfrm>
            <a:off x="7029450" y="4941094"/>
            <a:ext cx="2057400" cy="273900"/>
          </a:xfrm>
          <a:prstGeom prst="rect">
            <a:avLst/>
          </a:prstGeom>
          <a:noFill/>
          <a:ln>
            <a:noFill/>
          </a:ln>
        </p:spPr>
        <p:txBody>
          <a:bodyPr spcFirstLastPara="1" wrap="square" lIns="68575" tIns="34275" rIns="68575" bIns="34275" anchor="t"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A5A5A5"/>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A5A5A5"/>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A5A5A5"/>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A5A5A5"/>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A5A5A5"/>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A5A5A5"/>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A5A5A5"/>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A5A5A5"/>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A5A5A5"/>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
        <p:nvSpPr>
          <p:cNvPr id="65" name="Google Shape;65;p15"/>
          <p:cNvSpPr txBox="1">
            <a:spLocks noGrp="1"/>
          </p:cNvSpPr>
          <p:nvPr>
            <p:ph type="body" idx="1"/>
          </p:nvPr>
        </p:nvSpPr>
        <p:spPr>
          <a:xfrm>
            <a:off x="628650" y="1369219"/>
            <a:ext cx="7886700" cy="3263400"/>
          </a:xfrm>
          <a:prstGeom prst="rect">
            <a:avLst/>
          </a:prstGeom>
          <a:noFill/>
          <a:ln>
            <a:noFill/>
          </a:ln>
        </p:spPr>
        <p:txBody>
          <a:bodyPr spcFirstLastPara="1" wrap="square" lIns="68575" tIns="34275" rIns="68575" bIns="34275" anchor="t" anchorCtr="0">
            <a:normAutofit/>
          </a:bodyPr>
          <a:lstStyle>
            <a:lvl1pPr marL="457200" marR="0" lvl="0" indent="-361950" algn="l">
              <a:lnSpc>
                <a:spcPct val="90000"/>
              </a:lnSpc>
              <a:spcBef>
                <a:spcPts val="800"/>
              </a:spcBef>
              <a:spcAft>
                <a:spcPts val="0"/>
              </a:spcAft>
              <a:buClr>
                <a:schemeClr val="dk1"/>
              </a:buClr>
              <a:buSzPts val="2100"/>
              <a:buFont typeface="Arial"/>
              <a:buChar char="•"/>
              <a:defRPr sz="2100" b="0" i="0" u="none" strike="noStrike" cap="none">
                <a:solidFill>
                  <a:schemeClr val="dk1"/>
                </a:solidFill>
                <a:latin typeface="Calibri"/>
                <a:ea typeface="Calibri"/>
                <a:cs typeface="Calibri"/>
                <a:sym typeface="Calibri"/>
              </a:defRPr>
            </a:lvl1pPr>
            <a:lvl2pPr marL="914400" marR="0" lvl="1" indent="-342900" algn="l">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2pPr>
            <a:lvl3pPr marL="1371600" marR="0" lvl="2" indent="-323850" algn="l">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3pPr>
            <a:lvl4pPr marL="1828800" marR="0" lvl="3"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4pPr>
            <a:lvl5pPr marL="2286000" marR="0" lvl="4"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5pPr>
            <a:lvl6pPr marL="2743200" marR="0" lvl="5"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66" name="Google Shape;66;p15"/>
          <p:cNvSpPr txBox="1">
            <a:spLocks noGrp="1"/>
          </p:cNvSpPr>
          <p:nvPr>
            <p:ph type="dt" idx="10"/>
          </p:nvPr>
        </p:nvSpPr>
        <p:spPr>
          <a:xfrm>
            <a:off x="4057650" y="4923065"/>
            <a:ext cx="2057400" cy="273900"/>
          </a:xfrm>
          <a:prstGeom prst="rect">
            <a:avLst/>
          </a:prstGeom>
          <a:noFill/>
          <a:ln>
            <a:noFill/>
          </a:ln>
        </p:spPr>
        <p:txBody>
          <a:bodyPr spcFirstLastPara="1" wrap="square" lIns="68575" tIns="34275" rIns="68575" bIns="34275" anchor="t" anchorCtr="0">
            <a:noAutofit/>
          </a:bodyPr>
          <a:lstStyle>
            <a:lvl1pPr marR="0" lvl="0" algn="ctr">
              <a:lnSpc>
                <a:spcPct val="100000"/>
              </a:lnSpc>
              <a:spcBef>
                <a:spcPts val="0"/>
              </a:spcBef>
              <a:spcAft>
                <a:spcPts val="0"/>
              </a:spcAft>
              <a:buClr>
                <a:srgbClr val="000000"/>
              </a:buClr>
              <a:buSzPts val="1100"/>
              <a:buFont typeface="Arial"/>
              <a:buNone/>
              <a:defRPr sz="900" b="0" i="0" u="none" strike="noStrike" cap="none">
                <a:solidFill>
                  <a:srgbClr val="A5A5A5"/>
                </a:solidFill>
                <a:latin typeface="Calibri"/>
                <a:ea typeface="Calibri"/>
                <a:cs typeface="Calibri"/>
                <a:sym typeface="Calibri"/>
              </a:defRPr>
            </a:lvl1pPr>
            <a:lvl2pPr marR="0" lvl="1" algn="l">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2pPr>
            <a:lvl3pPr marR="0" lvl="2" algn="l">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3pPr>
            <a:lvl4pPr marR="0" lvl="3" algn="l">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4pPr>
            <a:lvl5pPr marR="0" lvl="4" algn="l">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5pPr>
            <a:lvl6pPr marR="0" lvl="5" algn="l">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6pPr>
            <a:lvl7pPr marR="0" lvl="6" algn="l">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7pPr>
            <a:lvl8pPr marR="0" lvl="7" algn="l">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8pPr>
            <a:lvl9pPr marR="0" lvl="8" algn="l">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60" r:id="rId1"/>
    <p:sldLayoutId id="2147483661" r:id="rId2"/>
    <p:sldLayoutId id="2147483662" r:id="rId3"/>
    <p:sldLayoutId id="2147483663" r:id="rId4"/>
    <p:sldLayoutId id="2147483664" r:id="rId5"/>
    <p:sldLayoutId id="2147483665" r:id="rId6"/>
    <p:sldLayoutId id="2147483666" r:id="rId7"/>
    <p:sldLayoutId id="2147483668" r:id="rId8"/>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bg1"/>
            </a:gs>
            <a:gs pos="100000">
              <a:srgbClr val="F1F5F9"/>
            </a:gs>
          </a:gsLst>
          <a:path path="rect">
            <a:fillToRect l="50000" t="50000" r="50000" b="50000"/>
          </a:path>
          <a:tileRect/>
        </a:gra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9DD1AAA5-36B1-42C5-90FA-2FD9D8D2335B}"/>
              </a:ext>
            </a:extLst>
          </p:cNvPr>
          <p:cNvSpPr/>
          <p:nvPr userDrawn="1"/>
        </p:nvSpPr>
        <p:spPr>
          <a:xfrm>
            <a:off x="0" y="-101203"/>
            <a:ext cx="9144000" cy="1369219"/>
          </a:xfrm>
          <a:prstGeom prst="rect">
            <a:avLst/>
          </a:prstGeom>
          <a:solidFill>
            <a:srgbClr val="204150"/>
          </a:solidFill>
          <a:ln>
            <a:solidFill>
              <a:srgbClr val="204150"/>
            </a:solidFill>
          </a:ln>
          <a:effectLst/>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sz="1050"/>
          </a:p>
        </p:txBody>
      </p:sp>
      <p:sp>
        <p:nvSpPr>
          <p:cNvPr id="2" name="Title Placeholder 1">
            <a:extLst>
              <a:ext uri="{FF2B5EF4-FFF2-40B4-BE49-F238E27FC236}">
                <a16:creationId xmlns:a16="http://schemas.microsoft.com/office/drawing/2014/main" id="{F87F8B45-CAF6-464B-88C9-09581D4BB1A9}"/>
              </a:ext>
            </a:extLst>
          </p:cNvPr>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4E74183D-60F7-4DAC-B18D-091FD9316B2C}"/>
              </a:ext>
            </a:extLst>
          </p:cNvPr>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Slide Number Placeholder 9">
            <a:extLst>
              <a:ext uri="{FF2B5EF4-FFF2-40B4-BE49-F238E27FC236}">
                <a16:creationId xmlns:a16="http://schemas.microsoft.com/office/drawing/2014/main" id="{2A196860-365B-4A72-AB3E-4AE10345B951}"/>
              </a:ext>
            </a:extLst>
          </p:cNvPr>
          <p:cNvSpPr>
            <a:spLocks noGrp="1"/>
          </p:cNvSpPr>
          <p:nvPr>
            <p:ph type="sldNum" sz="quarter" idx="4"/>
          </p:nvPr>
        </p:nvSpPr>
        <p:spPr>
          <a:xfrm>
            <a:off x="8574371" y="4744044"/>
            <a:ext cx="425196"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26A52B71-7D07-4CF5-A8D5-1C4F79F1E808}" type="slidenum">
              <a:rPr lang="en-US" smtClean="0"/>
              <a:t>‹#›</a:t>
            </a:fld>
            <a:endParaRPr lang="en-US"/>
          </a:p>
        </p:txBody>
      </p:sp>
      <p:pic>
        <p:nvPicPr>
          <p:cNvPr id="4" name="Picture 3" descr="A black and blue logo&#10;&#10;Description automatically generated">
            <a:extLst>
              <a:ext uri="{FF2B5EF4-FFF2-40B4-BE49-F238E27FC236}">
                <a16:creationId xmlns:a16="http://schemas.microsoft.com/office/drawing/2014/main" id="{20F4425A-4256-3640-3BD2-CDDDEF88598C}"/>
              </a:ext>
            </a:extLst>
          </p:cNvPr>
          <p:cNvPicPr>
            <a:picLocks noChangeAspect="1"/>
          </p:cNvPicPr>
          <p:nvPr userDrawn="1"/>
        </p:nvPicPr>
        <p:blipFill>
          <a:blip r:embed="rId18">
            <a:extLst>
              <a:ext uri="{28A0092B-C50C-407E-A947-70E740481C1C}">
                <a14:useLocalDpi xmlns:a14="http://schemas.microsoft.com/office/drawing/2010/main" val="0"/>
              </a:ext>
            </a:extLst>
          </a:blip>
          <a:stretch>
            <a:fillRect/>
          </a:stretch>
        </p:blipFill>
        <p:spPr>
          <a:xfrm>
            <a:off x="144433" y="4710071"/>
            <a:ext cx="1416134" cy="340770"/>
          </a:xfrm>
          <a:prstGeom prst="rect">
            <a:avLst/>
          </a:prstGeom>
        </p:spPr>
      </p:pic>
    </p:spTree>
    <p:extLst>
      <p:ext uri="{BB962C8B-B14F-4D97-AF65-F5344CB8AC3E}">
        <p14:creationId xmlns:p14="http://schemas.microsoft.com/office/powerpoint/2010/main" val="1325136946"/>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 id="2147483683" r:id="rId7"/>
    <p:sldLayoutId id="2147483684" r:id="rId8"/>
    <p:sldLayoutId id="2147483685" r:id="rId9"/>
    <p:sldLayoutId id="2147483686" r:id="rId10"/>
    <p:sldLayoutId id="2147483687" r:id="rId11"/>
    <p:sldLayoutId id="2147483688" r:id="rId12"/>
    <p:sldLayoutId id="2147483689" r:id="rId13"/>
    <p:sldLayoutId id="2147483690" r:id="rId14"/>
    <p:sldLayoutId id="2147483691" r:id="rId15"/>
    <p:sldLayoutId id="2147483692" r:id="rId16"/>
  </p:sldLayoutIdLst>
  <p:hf hdr="0" ftr="0" dt="0"/>
  <p:txStyles>
    <p:titleStyle>
      <a:lvl1pPr algn="l" defTabSz="685800" rtl="0" eaLnBrk="1" latinLnBrk="0" hangingPunct="1">
        <a:lnSpc>
          <a:spcPct val="90000"/>
        </a:lnSpc>
        <a:spcBef>
          <a:spcPct val="0"/>
        </a:spcBef>
        <a:buNone/>
        <a:defRPr sz="3300" b="1" kern="1200">
          <a:solidFill>
            <a:schemeClr val="bg1"/>
          </a:solidFill>
          <a:latin typeface="+mj-lt"/>
          <a:ea typeface="+mj-ea"/>
          <a:cs typeface="+mj-cs"/>
        </a:defRPr>
      </a:lvl1pPr>
    </p:titleStyle>
    <p:bodyStyle>
      <a:lvl1pPr marL="171450" indent="-171450" algn="l" defTabSz="685800" rtl="0" eaLnBrk="1" latinLnBrk="0" hangingPunct="1">
        <a:lnSpc>
          <a:spcPct val="100000"/>
        </a:lnSpc>
        <a:spcBef>
          <a:spcPts val="750"/>
        </a:spcBef>
        <a:buFont typeface="Bahnschrift SemiLight Condensed" panose="020B0502040204020203" pitchFamily="34" charset="0"/>
        <a:buChar char="»"/>
        <a:defRPr lang="en-US" sz="2100" kern="1200" dirty="0">
          <a:solidFill>
            <a:schemeClr val="tx1"/>
          </a:solidFill>
          <a:latin typeface="+mn-lt"/>
          <a:ea typeface="+mn-ea"/>
          <a:cs typeface="+mn-cs"/>
        </a:defRPr>
      </a:lvl1pPr>
      <a:lvl2pPr marL="514350" indent="-171450" algn="l" defTabSz="685800" rtl="0" eaLnBrk="1" latinLnBrk="0" hangingPunct="1">
        <a:lnSpc>
          <a:spcPct val="100000"/>
        </a:lnSpc>
        <a:spcBef>
          <a:spcPts val="750"/>
        </a:spcBef>
        <a:buFont typeface="Bahnschrift SemiLight Condensed" panose="020B0502040204020203" pitchFamily="34" charset="0"/>
        <a:buChar char="»"/>
        <a:defRPr lang="en-US" sz="1800" kern="1200" dirty="0">
          <a:solidFill>
            <a:schemeClr val="tx1"/>
          </a:solidFill>
          <a:latin typeface="+mn-lt"/>
          <a:ea typeface="+mn-ea"/>
          <a:cs typeface="+mn-cs"/>
        </a:defRPr>
      </a:lvl2pPr>
      <a:lvl3pPr marL="857250" indent="-171450" algn="l" defTabSz="685800" rtl="0" eaLnBrk="1" latinLnBrk="0" hangingPunct="1">
        <a:lnSpc>
          <a:spcPct val="100000"/>
        </a:lnSpc>
        <a:spcBef>
          <a:spcPts val="750"/>
        </a:spcBef>
        <a:buFont typeface="Bahnschrift SemiLight Condensed" panose="020B0502040204020203" pitchFamily="34" charset="0"/>
        <a:buChar char="»"/>
        <a:defRPr lang="en-US" sz="1500" kern="1200" dirty="0">
          <a:solidFill>
            <a:schemeClr val="tx1"/>
          </a:solidFill>
          <a:latin typeface="+mn-lt"/>
          <a:ea typeface="+mn-ea"/>
          <a:cs typeface="+mn-cs"/>
        </a:defRPr>
      </a:lvl3pPr>
      <a:lvl4pPr marL="1200150" indent="-171450" algn="l" defTabSz="685800" rtl="0" eaLnBrk="1" latinLnBrk="0" hangingPunct="1">
        <a:lnSpc>
          <a:spcPct val="100000"/>
        </a:lnSpc>
        <a:spcBef>
          <a:spcPts val="750"/>
        </a:spcBef>
        <a:buFont typeface="Bahnschrift SemiLight Condensed" panose="020B0502040204020203" pitchFamily="34" charset="0"/>
        <a:buChar char="»"/>
        <a:defRPr lang="en-US" sz="1350" kern="1200" dirty="0">
          <a:solidFill>
            <a:schemeClr val="tx1"/>
          </a:solidFill>
          <a:latin typeface="+mn-lt"/>
          <a:ea typeface="+mn-ea"/>
          <a:cs typeface="+mn-cs"/>
        </a:defRPr>
      </a:lvl4pPr>
      <a:lvl5pPr marL="1543050" indent="-171450" algn="l" defTabSz="685800" rtl="0" eaLnBrk="1" latinLnBrk="0" hangingPunct="1">
        <a:lnSpc>
          <a:spcPct val="100000"/>
        </a:lnSpc>
        <a:spcBef>
          <a:spcPts val="750"/>
        </a:spcBef>
        <a:buFont typeface="Bahnschrift SemiLight Condensed" panose="020B0502040204020203" pitchFamily="34" charset="0"/>
        <a:buChar char="»"/>
        <a:defRPr lang="en-US" sz="1350" kern="1200" dirty="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285750" y="342900"/>
            <a:ext cx="7886700" cy="994200"/>
          </a:xfrm>
          <a:prstGeom prst="rect">
            <a:avLst/>
          </a:prstGeom>
          <a:noFill/>
          <a:ln>
            <a:noFill/>
          </a:ln>
        </p:spPr>
        <p:txBody>
          <a:bodyPr spcFirstLastPara="1" wrap="square" lIns="68575" tIns="34275" rIns="68575" bIns="34275" anchor="ctr" anchorCtr="0">
            <a:normAutofit/>
          </a:bodyPr>
          <a:lstStyle>
            <a:lvl1pPr marR="0" lvl="0" algn="l">
              <a:lnSpc>
                <a:spcPct val="90000"/>
              </a:lnSpc>
              <a:spcBef>
                <a:spcPts val="0"/>
              </a:spcBef>
              <a:spcAft>
                <a:spcPts val="0"/>
              </a:spcAft>
              <a:buClr>
                <a:schemeClr val="dk1"/>
              </a:buClr>
              <a:buSzPts val="3300"/>
              <a:buFont typeface="Calibri"/>
              <a:buNone/>
              <a:defRPr sz="3300" b="1" i="0" u="none" strike="noStrike" cap="none">
                <a:solidFill>
                  <a:schemeClr val="dk1"/>
                </a:solidFill>
                <a:latin typeface="Calibri"/>
                <a:ea typeface="Calibri"/>
                <a:cs typeface="Calibri"/>
                <a:sym typeface="Calibri"/>
              </a:defRPr>
            </a:lvl1pPr>
            <a:lvl2pPr marR="0" lvl="1" algn="l">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2pPr>
            <a:lvl3pPr marR="0" lvl="2" algn="l">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3pPr>
            <a:lvl4pPr marR="0" lvl="3" algn="l">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4pPr>
            <a:lvl5pPr marR="0" lvl="4" algn="l">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5pPr>
            <a:lvl6pPr marR="0" lvl="5" algn="l">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6pPr>
            <a:lvl7pPr marR="0" lvl="6" algn="l">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7pPr>
            <a:lvl8pPr marR="0" lvl="7" algn="l">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8pPr>
            <a:lvl9pPr marR="0" lvl="8" algn="l">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9pPr>
          </a:lstStyle>
          <a:p>
            <a:endParaRPr/>
          </a:p>
        </p:txBody>
      </p:sp>
      <p:sp>
        <p:nvSpPr>
          <p:cNvPr id="7" name="Google Shape;7;p1"/>
          <p:cNvSpPr txBox="1">
            <a:spLocks noGrp="1"/>
          </p:cNvSpPr>
          <p:nvPr>
            <p:ph type="ftr" idx="11"/>
          </p:nvPr>
        </p:nvSpPr>
        <p:spPr>
          <a:xfrm>
            <a:off x="57150" y="4914900"/>
            <a:ext cx="3086100" cy="273900"/>
          </a:xfrm>
          <a:prstGeom prst="rect">
            <a:avLst/>
          </a:prstGeom>
          <a:noFill/>
          <a:ln>
            <a:noFill/>
          </a:ln>
        </p:spPr>
        <p:txBody>
          <a:bodyPr spcFirstLastPara="1" wrap="square" lIns="68575" tIns="34275" rIns="68575" bIns="34275" anchor="t" anchorCtr="0">
            <a:noAutofit/>
          </a:bodyPr>
          <a:lstStyle>
            <a:lvl1pPr marR="0" lvl="0" algn="l">
              <a:lnSpc>
                <a:spcPct val="100000"/>
              </a:lnSpc>
              <a:spcBef>
                <a:spcPts val="0"/>
              </a:spcBef>
              <a:spcAft>
                <a:spcPts val="0"/>
              </a:spcAft>
              <a:buClr>
                <a:srgbClr val="000000"/>
              </a:buClr>
              <a:buSzPts val="1100"/>
              <a:buFont typeface="Arial"/>
              <a:buNone/>
              <a:defRPr sz="900" b="0" i="0" u="none" strike="noStrike" cap="none">
                <a:solidFill>
                  <a:srgbClr val="A5A5A5"/>
                </a:solidFill>
                <a:latin typeface="Calibri"/>
                <a:ea typeface="Calibri"/>
                <a:cs typeface="Calibri"/>
                <a:sym typeface="Calibri"/>
              </a:defRPr>
            </a:lvl1pPr>
            <a:lvl2pPr marR="0" lvl="1" algn="l">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2pPr>
            <a:lvl3pPr marR="0" lvl="2" algn="l">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3pPr>
            <a:lvl4pPr marR="0" lvl="3" algn="l">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4pPr>
            <a:lvl5pPr marR="0" lvl="4" algn="l">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5pPr>
            <a:lvl6pPr marR="0" lvl="5" algn="l">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6pPr>
            <a:lvl7pPr marR="0" lvl="6" algn="l">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7pPr>
            <a:lvl8pPr marR="0" lvl="7" algn="l">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8pPr>
            <a:lvl9pPr marR="0" lvl="8" algn="l">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9pPr>
          </a:lstStyle>
          <a:p>
            <a:endParaRPr/>
          </a:p>
        </p:txBody>
      </p:sp>
      <p:sp>
        <p:nvSpPr>
          <p:cNvPr id="8" name="Google Shape;8;p1"/>
          <p:cNvSpPr txBox="1">
            <a:spLocks noGrp="1"/>
          </p:cNvSpPr>
          <p:nvPr>
            <p:ph type="sldNum" idx="12"/>
          </p:nvPr>
        </p:nvSpPr>
        <p:spPr>
          <a:xfrm>
            <a:off x="7029450" y="4941094"/>
            <a:ext cx="2057400" cy="273900"/>
          </a:xfrm>
          <a:prstGeom prst="rect">
            <a:avLst/>
          </a:prstGeom>
          <a:noFill/>
          <a:ln>
            <a:noFill/>
          </a:ln>
        </p:spPr>
        <p:txBody>
          <a:bodyPr spcFirstLastPara="1" wrap="square" lIns="68575" tIns="34275" rIns="68575" bIns="34275" anchor="t"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A5A5A5"/>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A5A5A5"/>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A5A5A5"/>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A5A5A5"/>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A5A5A5"/>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A5A5A5"/>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A5A5A5"/>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A5A5A5"/>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A5A5A5"/>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
        <p:nvSpPr>
          <p:cNvPr id="9" name="Google Shape;9;p1"/>
          <p:cNvSpPr txBox="1">
            <a:spLocks noGrp="1"/>
          </p:cNvSpPr>
          <p:nvPr>
            <p:ph type="body" idx="1"/>
          </p:nvPr>
        </p:nvSpPr>
        <p:spPr>
          <a:xfrm>
            <a:off x="628650" y="1369219"/>
            <a:ext cx="7886700" cy="3263400"/>
          </a:xfrm>
          <a:prstGeom prst="rect">
            <a:avLst/>
          </a:prstGeom>
          <a:noFill/>
          <a:ln>
            <a:noFill/>
          </a:ln>
        </p:spPr>
        <p:txBody>
          <a:bodyPr spcFirstLastPara="1" wrap="square" lIns="68575" tIns="34275" rIns="68575" bIns="34275" anchor="t" anchorCtr="0">
            <a:normAutofit/>
          </a:bodyPr>
          <a:lstStyle>
            <a:lvl1pPr marL="457200" marR="0" lvl="0" indent="-361950" algn="l">
              <a:lnSpc>
                <a:spcPct val="90000"/>
              </a:lnSpc>
              <a:spcBef>
                <a:spcPts val="800"/>
              </a:spcBef>
              <a:spcAft>
                <a:spcPts val="0"/>
              </a:spcAft>
              <a:buClr>
                <a:schemeClr val="dk1"/>
              </a:buClr>
              <a:buSzPts val="2100"/>
              <a:buFont typeface="Arial"/>
              <a:buChar char="•"/>
              <a:defRPr sz="2100" b="0" i="0" u="none" strike="noStrike" cap="none">
                <a:solidFill>
                  <a:schemeClr val="dk1"/>
                </a:solidFill>
                <a:latin typeface="Calibri"/>
                <a:ea typeface="Calibri"/>
                <a:cs typeface="Calibri"/>
                <a:sym typeface="Calibri"/>
              </a:defRPr>
            </a:lvl1pPr>
            <a:lvl2pPr marL="914400" marR="0" lvl="1" indent="-342900" algn="l">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2pPr>
            <a:lvl3pPr marL="1371600" marR="0" lvl="2" indent="-323850" algn="l">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3pPr>
            <a:lvl4pPr marL="1828800" marR="0" lvl="3"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4pPr>
            <a:lvl5pPr marL="2286000" marR="0" lvl="4"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5pPr>
            <a:lvl6pPr marL="2743200" marR="0" lvl="5"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10" name="Google Shape;10;p1"/>
          <p:cNvSpPr txBox="1">
            <a:spLocks noGrp="1"/>
          </p:cNvSpPr>
          <p:nvPr>
            <p:ph type="dt" idx="10"/>
          </p:nvPr>
        </p:nvSpPr>
        <p:spPr>
          <a:xfrm>
            <a:off x="4057650" y="4923065"/>
            <a:ext cx="2057400" cy="273900"/>
          </a:xfrm>
          <a:prstGeom prst="rect">
            <a:avLst/>
          </a:prstGeom>
          <a:noFill/>
          <a:ln>
            <a:noFill/>
          </a:ln>
        </p:spPr>
        <p:txBody>
          <a:bodyPr spcFirstLastPara="1" wrap="square" lIns="68575" tIns="34275" rIns="68575" bIns="34275" anchor="t" anchorCtr="0">
            <a:noAutofit/>
          </a:bodyPr>
          <a:lstStyle>
            <a:lvl1pPr marR="0" lvl="0" algn="ctr">
              <a:lnSpc>
                <a:spcPct val="100000"/>
              </a:lnSpc>
              <a:spcBef>
                <a:spcPts val="0"/>
              </a:spcBef>
              <a:spcAft>
                <a:spcPts val="0"/>
              </a:spcAft>
              <a:buClr>
                <a:srgbClr val="000000"/>
              </a:buClr>
              <a:buSzPts val="1100"/>
              <a:buFont typeface="Arial"/>
              <a:buNone/>
              <a:defRPr sz="900" b="0" i="0" u="none" strike="noStrike" cap="none">
                <a:solidFill>
                  <a:srgbClr val="A5A5A5"/>
                </a:solidFill>
                <a:latin typeface="Calibri"/>
                <a:ea typeface="Calibri"/>
                <a:cs typeface="Calibri"/>
                <a:sym typeface="Calibri"/>
              </a:defRPr>
            </a:lvl1pPr>
            <a:lvl2pPr marR="0" lvl="1" algn="l">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2pPr>
            <a:lvl3pPr marR="0" lvl="2" algn="l">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3pPr>
            <a:lvl4pPr marR="0" lvl="3" algn="l">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4pPr>
            <a:lvl5pPr marR="0" lvl="4" algn="l">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5pPr>
            <a:lvl6pPr marR="0" lvl="5" algn="l">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6pPr>
            <a:lvl7pPr marR="0" lvl="6" algn="l">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7pPr>
            <a:lvl8pPr marR="0" lvl="7" algn="l">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8pPr>
            <a:lvl9pPr marR="0" lvl="8" algn="l">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106602618"/>
      </p:ext>
    </p:extLst>
  </p:cSld>
  <p:clrMap bg1="lt1" tx1="dk1" bg2="dk2" tx2="lt2" accent1="accent1" accent2="accent2" accent3="accent3" accent4="accent4" accent5="accent5" accent6="accent6" hlink="hlink" folHlink="folHlink"/>
  <p:sldLayoutIdLst>
    <p:sldLayoutId id="2147483694" r:id="rId1"/>
    <p:sldLayoutId id="2147483695" r:id="rId2"/>
    <p:sldLayoutId id="2147483696" r:id="rId3"/>
    <p:sldLayoutId id="2147483697" r:id="rId4"/>
    <p:sldLayoutId id="2147483698" r:id="rId5"/>
    <p:sldLayoutId id="2147483699" r:id="rId6"/>
    <p:sldLayoutId id="2147483700" r:id="rId7"/>
    <p:sldLayoutId id="2147483701" r:id="rId8"/>
    <p:sldLayoutId id="2147483702" r:id="rId9"/>
    <p:sldLayoutId id="2147483703" r:id="rId10"/>
    <p:sldLayoutId id="2147483704" r:id="rId11"/>
    <p:sldLayoutId id="2147483705"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91"/>
        <p:cNvGrpSpPr/>
        <p:nvPr/>
      </p:nvGrpSpPr>
      <p:grpSpPr>
        <a:xfrm>
          <a:off x="0" y="0"/>
          <a:ext cx="0" cy="0"/>
          <a:chOff x="0" y="0"/>
          <a:chExt cx="0" cy="0"/>
        </a:xfrm>
      </p:grpSpPr>
      <p:sp>
        <p:nvSpPr>
          <p:cNvPr id="192" name="Google Shape;192;p25"/>
          <p:cNvSpPr txBox="1">
            <a:spLocks noGrp="1"/>
          </p:cNvSpPr>
          <p:nvPr>
            <p:ph type="title"/>
          </p:nvPr>
        </p:nvSpPr>
        <p:spPr>
          <a:xfrm>
            <a:off x="285750" y="342900"/>
            <a:ext cx="7886700" cy="994200"/>
          </a:xfrm>
          <a:prstGeom prst="rect">
            <a:avLst/>
          </a:prstGeom>
          <a:noFill/>
          <a:ln>
            <a:noFill/>
          </a:ln>
        </p:spPr>
        <p:txBody>
          <a:bodyPr spcFirstLastPara="1" wrap="square" lIns="68575" tIns="34275" rIns="68575" bIns="34275" anchor="ctr" anchorCtr="0">
            <a:normAutofit/>
          </a:bodyPr>
          <a:lstStyle>
            <a:lvl1pPr marR="0" lvl="0" algn="l">
              <a:lnSpc>
                <a:spcPct val="90000"/>
              </a:lnSpc>
              <a:spcBef>
                <a:spcPts val="0"/>
              </a:spcBef>
              <a:spcAft>
                <a:spcPts val="0"/>
              </a:spcAft>
              <a:buClr>
                <a:schemeClr val="dk1"/>
              </a:buClr>
              <a:buSzPts val="3300"/>
              <a:buFont typeface="Calibri"/>
              <a:buNone/>
              <a:defRPr sz="3300" b="1" i="0" u="none" strike="noStrike" cap="none">
                <a:solidFill>
                  <a:schemeClr val="dk1"/>
                </a:solidFill>
                <a:latin typeface="Calibri"/>
                <a:ea typeface="Calibri"/>
                <a:cs typeface="Calibri"/>
                <a:sym typeface="Calibri"/>
              </a:defRPr>
            </a:lvl1pPr>
            <a:lvl2pPr marR="0" lvl="1" algn="l">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2pPr>
            <a:lvl3pPr marR="0" lvl="2" algn="l">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3pPr>
            <a:lvl4pPr marR="0" lvl="3" algn="l">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4pPr>
            <a:lvl5pPr marR="0" lvl="4" algn="l">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5pPr>
            <a:lvl6pPr marR="0" lvl="5" algn="l">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6pPr>
            <a:lvl7pPr marR="0" lvl="6" algn="l">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7pPr>
            <a:lvl8pPr marR="0" lvl="7" algn="l">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8pPr>
            <a:lvl9pPr marR="0" lvl="8" algn="l">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9pPr>
          </a:lstStyle>
          <a:p>
            <a:endParaRPr/>
          </a:p>
        </p:txBody>
      </p:sp>
      <p:sp>
        <p:nvSpPr>
          <p:cNvPr id="193" name="Google Shape;193;p25"/>
          <p:cNvSpPr txBox="1">
            <a:spLocks noGrp="1"/>
          </p:cNvSpPr>
          <p:nvPr>
            <p:ph type="ftr" idx="11"/>
          </p:nvPr>
        </p:nvSpPr>
        <p:spPr>
          <a:xfrm>
            <a:off x="57150" y="4914900"/>
            <a:ext cx="3086100" cy="273900"/>
          </a:xfrm>
          <a:prstGeom prst="rect">
            <a:avLst/>
          </a:prstGeom>
          <a:noFill/>
          <a:ln>
            <a:noFill/>
          </a:ln>
        </p:spPr>
        <p:txBody>
          <a:bodyPr spcFirstLastPara="1" wrap="square" lIns="68575" tIns="34275" rIns="68575" bIns="34275" anchor="t" anchorCtr="0">
            <a:noAutofit/>
          </a:bodyPr>
          <a:lstStyle>
            <a:lvl1pPr marR="0" lvl="0" algn="l">
              <a:lnSpc>
                <a:spcPct val="100000"/>
              </a:lnSpc>
              <a:spcBef>
                <a:spcPts val="0"/>
              </a:spcBef>
              <a:spcAft>
                <a:spcPts val="0"/>
              </a:spcAft>
              <a:buClr>
                <a:srgbClr val="000000"/>
              </a:buClr>
              <a:buSzPts val="1100"/>
              <a:buFont typeface="Arial"/>
              <a:buNone/>
              <a:defRPr sz="900" b="0" i="0" u="none" strike="noStrike" cap="none">
                <a:solidFill>
                  <a:srgbClr val="A5A5A5"/>
                </a:solidFill>
                <a:latin typeface="Calibri"/>
                <a:ea typeface="Calibri"/>
                <a:cs typeface="Calibri"/>
                <a:sym typeface="Calibri"/>
              </a:defRPr>
            </a:lvl1pPr>
            <a:lvl2pPr marR="0" lvl="1" algn="l">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2pPr>
            <a:lvl3pPr marR="0" lvl="2" algn="l">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3pPr>
            <a:lvl4pPr marR="0" lvl="3" algn="l">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4pPr>
            <a:lvl5pPr marR="0" lvl="4" algn="l">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5pPr>
            <a:lvl6pPr marR="0" lvl="5" algn="l">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6pPr>
            <a:lvl7pPr marR="0" lvl="6" algn="l">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7pPr>
            <a:lvl8pPr marR="0" lvl="7" algn="l">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8pPr>
            <a:lvl9pPr marR="0" lvl="8" algn="l">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9pPr>
          </a:lstStyle>
          <a:p>
            <a:endParaRPr/>
          </a:p>
        </p:txBody>
      </p:sp>
      <p:sp>
        <p:nvSpPr>
          <p:cNvPr id="194" name="Google Shape;194;p25"/>
          <p:cNvSpPr txBox="1">
            <a:spLocks noGrp="1"/>
          </p:cNvSpPr>
          <p:nvPr>
            <p:ph type="sldNum" idx="12"/>
          </p:nvPr>
        </p:nvSpPr>
        <p:spPr>
          <a:xfrm>
            <a:off x="7029450" y="4941094"/>
            <a:ext cx="2057400" cy="273900"/>
          </a:xfrm>
          <a:prstGeom prst="rect">
            <a:avLst/>
          </a:prstGeom>
          <a:noFill/>
          <a:ln>
            <a:noFill/>
          </a:ln>
        </p:spPr>
        <p:txBody>
          <a:bodyPr spcFirstLastPara="1" wrap="square" lIns="68575" tIns="34275" rIns="68575" bIns="34275" anchor="t"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A5A5A5"/>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A5A5A5"/>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A5A5A5"/>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A5A5A5"/>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A5A5A5"/>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A5A5A5"/>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A5A5A5"/>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A5A5A5"/>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A5A5A5"/>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
        <p:nvSpPr>
          <p:cNvPr id="195" name="Google Shape;195;p25"/>
          <p:cNvSpPr txBox="1">
            <a:spLocks noGrp="1"/>
          </p:cNvSpPr>
          <p:nvPr>
            <p:ph type="body" idx="1"/>
          </p:nvPr>
        </p:nvSpPr>
        <p:spPr>
          <a:xfrm>
            <a:off x="628650" y="1369219"/>
            <a:ext cx="7886700" cy="3263400"/>
          </a:xfrm>
          <a:prstGeom prst="rect">
            <a:avLst/>
          </a:prstGeom>
          <a:noFill/>
          <a:ln>
            <a:noFill/>
          </a:ln>
        </p:spPr>
        <p:txBody>
          <a:bodyPr spcFirstLastPara="1" wrap="square" lIns="68575" tIns="34275" rIns="68575" bIns="34275" anchor="t" anchorCtr="0">
            <a:normAutofit/>
          </a:bodyPr>
          <a:lstStyle>
            <a:lvl1pPr marL="457200" marR="0" lvl="0" indent="-361950" algn="l">
              <a:lnSpc>
                <a:spcPct val="90000"/>
              </a:lnSpc>
              <a:spcBef>
                <a:spcPts val="800"/>
              </a:spcBef>
              <a:spcAft>
                <a:spcPts val="0"/>
              </a:spcAft>
              <a:buClr>
                <a:schemeClr val="dk1"/>
              </a:buClr>
              <a:buSzPts val="2100"/>
              <a:buFont typeface="Arial"/>
              <a:buChar char="•"/>
              <a:defRPr sz="2100" b="0" i="0" u="none" strike="noStrike" cap="none">
                <a:solidFill>
                  <a:schemeClr val="dk1"/>
                </a:solidFill>
                <a:latin typeface="Calibri"/>
                <a:ea typeface="Calibri"/>
                <a:cs typeface="Calibri"/>
                <a:sym typeface="Calibri"/>
              </a:defRPr>
            </a:lvl1pPr>
            <a:lvl2pPr marL="914400" marR="0" lvl="1" indent="-342900" algn="l">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2pPr>
            <a:lvl3pPr marL="1371600" marR="0" lvl="2" indent="-323850" algn="l">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3pPr>
            <a:lvl4pPr marL="1828800" marR="0" lvl="3"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4pPr>
            <a:lvl5pPr marL="2286000" marR="0" lvl="4"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5pPr>
            <a:lvl6pPr marL="2743200" marR="0" lvl="5"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196" name="Google Shape;196;p25"/>
          <p:cNvSpPr txBox="1">
            <a:spLocks noGrp="1"/>
          </p:cNvSpPr>
          <p:nvPr>
            <p:ph type="dt" idx="10"/>
          </p:nvPr>
        </p:nvSpPr>
        <p:spPr>
          <a:xfrm>
            <a:off x="4057650" y="4923065"/>
            <a:ext cx="2057400" cy="273900"/>
          </a:xfrm>
          <a:prstGeom prst="rect">
            <a:avLst/>
          </a:prstGeom>
          <a:noFill/>
          <a:ln>
            <a:noFill/>
          </a:ln>
        </p:spPr>
        <p:txBody>
          <a:bodyPr spcFirstLastPara="1" wrap="square" lIns="68575" tIns="34275" rIns="68575" bIns="34275" anchor="t" anchorCtr="0">
            <a:noAutofit/>
          </a:bodyPr>
          <a:lstStyle>
            <a:lvl1pPr marR="0" lvl="0" algn="ctr">
              <a:lnSpc>
                <a:spcPct val="100000"/>
              </a:lnSpc>
              <a:spcBef>
                <a:spcPts val="0"/>
              </a:spcBef>
              <a:spcAft>
                <a:spcPts val="0"/>
              </a:spcAft>
              <a:buClr>
                <a:srgbClr val="000000"/>
              </a:buClr>
              <a:buSzPts val="1100"/>
              <a:buFont typeface="Arial"/>
              <a:buNone/>
              <a:defRPr sz="900" b="0" i="0" u="none" strike="noStrike" cap="none">
                <a:solidFill>
                  <a:srgbClr val="A5A5A5"/>
                </a:solidFill>
                <a:latin typeface="Calibri"/>
                <a:ea typeface="Calibri"/>
                <a:cs typeface="Calibri"/>
                <a:sym typeface="Calibri"/>
              </a:defRPr>
            </a:lvl1pPr>
            <a:lvl2pPr marR="0" lvl="1" algn="l">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2pPr>
            <a:lvl3pPr marR="0" lvl="2" algn="l">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3pPr>
            <a:lvl4pPr marR="0" lvl="3" algn="l">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4pPr>
            <a:lvl5pPr marR="0" lvl="4" algn="l">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5pPr>
            <a:lvl6pPr marR="0" lvl="5" algn="l">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6pPr>
            <a:lvl7pPr marR="0" lvl="6" algn="l">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7pPr>
            <a:lvl8pPr marR="0" lvl="7" algn="l">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8pPr>
            <a:lvl9pPr marR="0" lvl="8" algn="l">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2147362653"/>
      </p:ext>
    </p:extLst>
  </p:cSld>
  <p:clrMap bg1="lt1" tx1="dk1" bg2="dk2" tx2="lt2" accent1="accent1" accent2="accent2" accent3="accent3" accent4="accent4" accent5="accent5" accent6="accent6" hlink="hlink" folHlink="folHlink"/>
  <p:sldLayoutIdLst>
    <p:sldLayoutId id="2147483707" r:id="rId1"/>
    <p:sldLayoutId id="2147483708" r:id="rId2"/>
    <p:sldLayoutId id="2147483709" r:id="rId3"/>
    <p:sldLayoutId id="2147483710" r:id="rId4"/>
    <p:sldLayoutId id="2147483711" r:id="rId5"/>
    <p:sldLayoutId id="2147483712" r:id="rId6"/>
    <p:sldLayoutId id="2147483713" r:id="rId7"/>
    <p:sldLayoutId id="2147483714" r:id="rId8"/>
    <p:sldLayoutId id="2147483715" r:id="rId9"/>
    <p:sldLayoutId id="2147483716"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gif"/><Relationship Id="rId1" Type="http://schemas.openxmlformats.org/officeDocument/2006/relationships/slideLayout" Target="../slideLayouts/slideLayout3.xml"/><Relationship Id="rId5" Type="http://schemas.openxmlformats.org/officeDocument/2006/relationships/image" Target="../media/image10.png"/><Relationship Id="rId4" Type="http://schemas.microsoft.com/office/2007/relationships/hdphoto" Target="../media/hdphoto1.wdp"/></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8.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9.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9.xml"/></Relationships>
</file>

<file path=ppt/slides/_rels/slide18.xml.rels><?xml version="1.0" encoding="UTF-8" standalone="yes"?>
<Relationships xmlns="http://schemas.openxmlformats.org/package/2006/relationships"><Relationship Id="rId2" Type="http://schemas.openxmlformats.org/officeDocument/2006/relationships/hyperlink" Target="mailto:rarnold@westernenregyboard.org" TargetMode="Externa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image" Target="../media/image6.svg"/><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45"/>
        <p:cNvGrpSpPr/>
        <p:nvPr/>
      </p:nvGrpSpPr>
      <p:grpSpPr>
        <a:xfrm>
          <a:off x="0" y="0"/>
          <a:ext cx="0" cy="0"/>
          <a:chOff x="0" y="0"/>
          <a:chExt cx="0" cy="0"/>
        </a:xfrm>
      </p:grpSpPr>
      <p:sp>
        <p:nvSpPr>
          <p:cNvPr id="146" name="Google Shape;146;p25"/>
          <p:cNvSpPr txBox="1">
            <a:spLocks noGrp="1"/>
          </p:cNvSpPr>
          <p:nvPr>
            <p:ph type="body" idx="2"/>
          </p:nvPr>
        </p:nvSpPr>
        <p:spPr>
          <a:xfrm>
            <a:off x="634180" y="2809876"/>
            <a:ext cx="7886700" cy="685800"/>
          </a:xfrm>
          <a:prstGeom prst="rect">
            <a:avLst/>
          </a:prstGeom>
          <a:noFill/>
          <a:ln>
            <a:noFill/>
          </a:ln>
        </p:spPr>
        <p:txBody>
          <a:bodyPr spcFirstLastPara="1" wrap="square" lIns="68575" tIns="34275" rIns="68575" bIns="34275" anchor="ctr" anchorCtr="0">
            <a:noAutofit/>
          </a:bodyPr>
          <a:lstStyle/>
          <a:p>
            <a:pPr marL="0" lvl="0" indent="0" algn="ctr" rtl="0">
              <a:lnSpc>
                <a:spcPct val="90000"/>
              </a:lnSpc>
              <a:spcBef>
                <a:spcPts val="0"/>
              </a:spcBef>
              <a:spcAft>
                <a:spcPts val="0"/>
              </a:spcAft>
              <a:buClr>
                <a:srgbClr val="3F3F3F"/>
              </a:buClr>
              <a:buSzPts val="2100"/>
              <a:buNone/>
            </a:pPr>
            <a:r>
              <a:rPr lang="en" dirty="0"/>
              <a:t>August 25, 2026</a:t>
            </a:r>
          </a:p>
          <a:p>
            <a:pPr marL="0" lvl="0" indent="0" algn="ctr" rtl="0">
              <a:lnSpc>
                <a:spcPct val="90000"/>
              </a:lnSpc>
              <a:spcBef>
                <a:spcPts val="0"/>
              </a:spcBef>
              <a:spcAft>
                <a:spcPts val="0"/>
              </a:spcAft>
              <a:buClr>
                <a:srgbClr val="3F3F3F"/>
              </a:buClr>
              <a:buSzPts val="2100"/>
              <a:buNone/>
            </a:pPr>
            <a:endParaRPr lang="en" dirty="0"/>
          </a:p>
          <a:p>
            <a:pPr marL="0" lvl="0" indent="0" algn="ctr" rtl="0">
              <a:lnSpc>
                <a:spcPct val="90000"/>
              </a:lnSpc>
              <a:spcBef>
                <a:spcPts val="0"/>
              </a:spcBef>
              <a:spcAft>
                <a:spcPts val="0"/>
              </a:spcAft>
              <a:buClr>
                <a:srgbClr val="3F3F3F"/>
              </a:buClr>
              <a:buSzPts val="2100"/>
              <a:buNone/>
            </a:pPr>
            <a:r>
              <a:rPr lang="en" dirty="0"/>
              <a:t>Western Interstate Energy Board</a:t>
            </a:r>
            <a:endParaRPr dirty="0"/>
          </a:p>
        </p:txBody>
      </p:sp>
      <p:sp>
        <p:nvSpPr>
          <p:cNvPr id="147" name="Google Shape;147;p25"/>
          <p:cNvSpPr txBox="1">
            <a:spLocks noGrp="1"/>
          </p:cNvSpPr>
          <p:nvPr>
            <p:ph type="title"/>
          </p:nvPr>
        </p:nvSpPr>
        <p:spPr>
          <a:xfrm>
            <a:off x="634181" y="1130301"/>
            <a:ext cx="7886700" cy="1633200"/>
          </a:xfrm>
          <a:prstGeom prst="rect">
            <a:avLst/>
          </a:prstGeom>
          <a:noFill/>
          <a:ln>
            <a:noFill/>
          </a:ln>
        </p:spPr>
        <p:txBody>
          <a:bodyPr spcFirstLastPara="1" wrap="square" lIns="68575" tIns="34275" rIns="68575" bIns="34275" anchor="ctr" anchorCtr="0">
            <a:noAutofit/>
          </a:bodyPr>
          <a:lstStyle/>
          <a:p>
            <a:pPr marL="0" lvl="0" indent="0" algn="ctr" rtl="0">
              <a:lnSpc>
                <a:spcPct val="90000"/>
              </a:lnSpc>
              <a:spcBef>
                <a:spcPts val="0"/>
              </a:spcBef>
              <a:spcAft>
                <a:spcPts val="0"/>
              </a:spcAft>
              <a:buClr>
                <a:schemeClr val="dk1"/>
              </a:buClr>
              <a:buSzPts val="3000"/>
              <a:buFont typeface="Calibri"/>
              <a:buNone/>
            </a:pPr>
            <a:r>
              <a:rPr lang="en" dirty="0"/>
              <a:t>WestTEC and FERC Order 1920 Updates for NV Transmission Task Force</a:t>
            </a:r>
            <a:endParaRP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815D55-0894-9DF5-59C6-793CB8E3FFA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C85379F-262B-D9F8-5F0C-19547CB7070B}"/>
              </a:ext>
            </a:extLst>
          </p:cNvPr>
          <p:cNvSpPr>
            <a:spLocks noGrp="1"/>
          </p:cNvSpPr>
          <p:nvPr>
            <p:ph type="title"/>
          </p:nvPr>
        </p:nvSpPr>
        <p:spPr>
          <a:xfrm>
            <a:off x="332185" y="583079"/>
            <a:ext cx="7830000" cy="290849"/>
          </a:xfrm>
        </p:spPr>
        <p:txBody>
          <a:bodyPr>
            <a:normAutofit fontScale="90000"/>
          </a:bodyPr>
          <a:lstStyle/>
          <a:p>
            <a:r>
              <a:rPr lang="en-US" err="1"/>
              <a:t>WestTEC</a:t>
            </a:r>
            <a:r>
              <a:rPr lang="en-US"/>
              <a:t> 20-Year Scenarios</a:t>
            </a:r>
          </a:p>
        </p:txBody>
      </p:sp>
      <p:graphicFrame>
        <p:nvGraphicFramePr>
          <p:cNvPr id="3" name="Table 2">
            <a:extLst>
              <a:ext uri="{FF2B5EF4-FFF2-40B4-BE49-F238E27FC236}">
                <a16:creationId xmlns:a16="http://schemas.microsoft.com/office/drawing/2014/main" id="{2995EFDE-178C-D4BE-C81A-3753B0C692F9}"/>
              </a:ext>
            </a:extLst>
          </p:cNvPr>
          <p:cNvGraphicFramePr>
            <a:graphicFrameLocks noGrp="1"/>
          </p:cNvGraphicFramePr>
          <p:nvPr/>
        </p:nvGraphicFramePr>
        <p:xfrm>
          <a:off x="125451" y="1437672"/>
          <a:ext cx="8666505" cy="3618479"/>
        </p:xfrm>
        <a:graphic>
          <a:graphicData uri="http://schemas.openxmlformats.org/drawingml/2006/table">
            <a:tbl>
              <a:tblPr firstRow="1" bandRow="1">
                <a:tableStyleId>{5202B0CA-FC54-4496-8BCA-5EF66A818D29}</a:tableStyleId>
              </a:tblPr>
              <a:tblGrid>
                <a:gridCol w="1745571">
                  <a:extLst>
                    <a:ext uri="{9D8B030D-6E8A-4147-A177-3AD203B41FA5}">
                      <a16:colId xmlns:a16="http://schemas.microsoft.com/office/drawing/2014/main" val="256577940"/>
                    </a:ext>
                  </a:extLst>
                </a:gridCol>
                <a:gridCol w="2587682">
                  <a:extLst>
                    <a:ext uri="{9D8B030D-6E8A-4147-A177-3AD203B41FA5}">
                      <a16:colId xmlns:a16="http://schemas.microsoft.com/office/drawing/2014/main" val="3248262882"/>
                    </a:ext>
                  </a:extLst>
                </a:gridCol>
                <a:gridCol w="2166626">
                  <a:extLst>
                    <a:ext uri="{9D8B030D-6E8A-4147-A177-3AD203B41FA5}">
                      <a16:colId xmlns:a16="http://schemas.microsoft.com/office/drawing/2014/main" val="2192078458"/>
                    </a:ext>
                  </a:extLst>
                </a:gridCol>
                <a:gridCol w="2166626">
                  <a:extLst>
                    <a:ext uri="{9D8B030D-6E8A-4147-A177-3AD203B41FA5}">
                      <a16:colId xmlns:a16="http://schemas.microsoft.com/office/drawing/2014/main" val="1847177612"/>
                    </a:ext>
                  </a:extLst>
                </a:gridCol>
              </a:tblGrid>
              <a:tr h="379783">
                <a:tc>
                  <a:txBody>
                    <a:bodyPr/>
                    <a:lstStyle/>
                    <a:p>
                      <a:endParaRPr lang="en-US" sz="1000"/>
                    </a:p>
                  </a:txBody>
                  <a:tcPr marL="68580" marR="68580" marT="34290" marB="3429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393C3D"/>
                    </a:solidFill>
                  </a:tcPr>
                </a:tc>
                <a:tc>
                  <a:txBody>
                    <a:bodyPr/>
                    <a:lstStyle/>
                    <a:p>
                      <a:pPr algn="ctr"/>
                      <a:r>
                        <a:rPr lang="en-US" sz="1000">
                          <a:solidFill>
                            <a:schemeClr val="bg1"/>
                          </a:solidFill>
                        </a:rPr>
                        <a:t>Reference</a:t>
                      </a:r>
                    </a:p>
                  </a:txBody>
                  <a:tcPr marL="68580" marR="68580" marT="34290" marB="34290" anchor="ctr">
                    <a:lnL w="12700" cap="flat" cmpd="sng" algn="ctr">
                      <a:solidFill>
                        <a:schemeClr val="bg1"/>
                      </a:solidFill>
                      <a:prstDash val="solid"/>
                      <a:round/>
                      <a:headEnd type="none" w="med" len="med"/>
                      <a:tailEnd type="none" w="med" len="med"/>
                    </a:lnL>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44ADD0"/>
                    </a:solidFill>
                  </a:tcPr>
                </a:tc>
                <a:tc>
                  <a:txBody>
                    <a:bodyPr/>
                    <a:lstStyle/>
                    <a:p>
                      <a:pPr algn="ctr"/>
                      <a:r>
                        <a:rPr lang="en-US" sz="1000">
                          <a:solidFill>
                            <a:schemeClr val="bg1"/>
                          </a:solidFill>
                        </a:rPr>
                        <a:t>Flux</a:t>
                      </a:r>
                    </a:p>
                  </a:txBody>
                  <a:tcPr marL="68580" marR="68580" marT="34290" marB="34290"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72A57E"/>
                    </a:solidFill>
                  </a:tcPr>
                </a:tc>
                <a:tc>
                  <a:txBody>
                    <a:bodyPr/>
                    <a:lstStyle/>
                    <a:p>
                      <a:pPr algn="ctr"/>
                      <a:r>
                        <a:rPr lang="en-US" sz="1000">
                          <a:solidFill>
                            <a:schemeClr val="bg1"/>
                          </a:solidFill>
                        </a:rPr>
                        <a:t>Core</a:t>
                      </a:r>
                    </a:p>
                  </a:txBody>
                  <a:tcPr marL="68580" marR="68580" marT="34290" marB="34290" anchor="ctr">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BB58"/>
                    </a:solidFill>
                  </a:tcPr>
                </a:tc>
                <a:extLst>
                  <a:ext uri="{0D108BD9-81ED-4DB2-BD59-A6C34878D82A}">
                    <a16:rowId xmlns:a16="http://schemas.microsoft.com/office/drawing/2014/main" val="2451504427"/>
                  </a:ext>
                </a:extLst>
              </a:tr>
              <a:tr h="800100">
                <a:tc>
                  <a:txBody>
                    <a:bodyPr/>
                    <a:lstStyle/>
                    <a:p>
                      <a:r>
                        <a:rPr lang="en-US" sz="1000" b="1">
                          <a:solidFill>
                            <a:schemeClr val="tx1">
                              <a:lumMod val="50000"/>
                            </a:schemeClr>
                          </a:solidFill>
                        </a:rPr>
                        <a:t>Narrative</a:t>
                      </a:r>
                    </a:p>
                  </a:txBody>
                  <a:tcPr marL="68580" marR="68580" marT="34290" marB="3429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AD2D8"/>
                    </a:solidFill>
                  </a:tcPr>
                </a:tc>
                <a:tc>
                  <a:txBody>
                    <a:bodyPr/>
                    <a:lstStyle/>
                    <a:p>
                      <a:pPr algn="ctr"/>
                      <a:r>
                        <a:rPr lang="en-US" sz="1200" b="1">
                          <a:solidFill>
                            <a:schemeClr val="tx2"/>
                          </a:solidFill>
                        </a:rPr>
                        <a:t>A baseline scenario reflecting reasonably anticipated trends in load growth, technology, and policy</a:t>
                      </a:r>
                    </a:p>
                  </a:txBody>
                  <a:tcPr marL="68580" marR="68580" marT="34290" marB="3429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DAEFF6"/>
                    </a:solidFill>
                  </a:tcPr>
                </a:tc>
                <a:tc>
                  <a:txBody>
                    <a:bodyPr/>
                    <a:lstStyle/>
                    <a:p>
                      <a:pPr algn="ctr"/>
                      <a:r>
                        <a:rPr lang="en-US" sz="1200" b="1">
                          <a:solidFill>
                            <a:schemeClr val="tx2"/>
                          </a:solidFill>
                        </a:rPr>
                        <a:t>A high-growth scenario reflecting rapid changes in power demand and technology innovation</a:t>
                      </a:r>
                    </a:p>
                  </a:txBody>
                  <a:tcPr marL="68580" marR="68580" marT="34290" marB="3429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7DBCB"/>
                    </a:solidFill>
                  </a:tcPr>
                </a:tc>
                <a:tc>
                  <a:txBody>
                    <a:bodyPr/>
                    <a:lstStyle/>
                    <a:p>
                      <a:pPr algn="ctr"/>
                      <a:r>
                        <a:rPr lang="en-US" sz="1200" b="1">
                          <a:solidFill>
                            <a:schemeClr val="tx2"/>
                          </a:solidFill>
                        </a:rPr>
                        <a:t>A moderate-growth scenario with select technology breakthroughs</a:t>
                      </a:r>
                    </a:p>
                  </a:txBody>
                  <a:tcPr marL="68580" marR="68580" marT="34290" marB="3429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E4BC"/>
                    </a:solidFill>
                  </a:tcPr>
                </a:tc>
                <a:extLst>
                  <a:ext uri="{0D108BD9-81ED-4DB2-BD59-A6C34878D82A}">
                    <a16:rowId xmlns:a16="http://schemas.microsoft.com/office/drawing/2014/main" val="1393732152"/>
                  </a:ext>
                </a:extLst>
              </a:tr>
              <a:tr h="655516">
                <a:tc>
                  <a:txBody>
                    <a:bodyPr/>
                    <a:lstStyle/>
                    <a:p>
                      <a:r>
                        <a:rPr lang="en-US" sz="1000" b="1">
                          <a:solidFill>
                            <a:schemeClr val="tx1">
                              <a:lumMod val="50000"/>
                            </a:schemeClr>
                          </a:solidFill>
                        </a:rPr>
                        <a:t>Load Growth </a:t>
                      </a:r>
                    </a:p>
                    <a:p>
                      <a:r>
                        <a:rPr lang="en-US" sz="1000" b="1">
                          <a:solidFill>
                            <a:schemeClr val="tx1">
                              <a:lumMod val="50000"/>
                            </a:schemeClr>
                          </a:solidFill>
                        </a:rPr>
                        <a:t>(2025-2045)</a:t>
                      </a:r>
                    </a:p>
                  </a:txBody>
                  <a:tcPr marL="68580" marR="68580" marT="34290" marB="3429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AD2D8"/>
                    </a:solidFill>
                  </a:tcPr>
                </a:tc>
                <a:tc>
                  <a:txBody>
                    <a:bodyPr/>
                    <a:lstStyle/>
                    <a:p>
                      <a:pPr algn="ctr"/>
                      <a:r>
                        <a:rPr lang="en-US" sz="1200">
                          <a:solidFill>
                            <a:schemeClr val="tx2"/>
                          </a:solidFill>
                        </a:rPr>
                        <a:t>2.2% per year</a:t>
                      </a:r>
                    </a:p>
                    <a:p>
                      <a:pPr algn="ctr"/>
                      <a:r>
                        <a:rPr lang="en-US" sz="1200">
                          <a:solidFill>
                            <a:schemeClr val="tx2"/>
                          </a:solidFill>
                        </a:rPr>
                        <a:t>(56% increase)</a:t>
                      </a:r>
                    </a:p>
                  </a:txBody>
                  <a:tcPr marL="68580" marR="68580" marT="34290" marB="3429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9F1F7"/>
                    </a:solidFill>
                  </a:tcPr>
                </a:tc>
                <a:tc>
                  <a:txBody>
                    <a:bodyPr/>
                    <a:lstStyle/>
                    <a:p>
                      <a:pPr algn="ctr"/>
                      <a:r>
                        <a:rPr lang="en-US" sz="1200">
                          <a:solidFill>
                            <a:schemeClr val="tx2"/>
                          </a:solidFill>
                        </a:rPr>
                        <a:t>3% per year</a:t>
                      </a:r>
                    </a:p>
                    <a:p>
                      <a:pPr algn="ctr"/>
                      <a:r>
                        <a:rPr lang="en-US" sz="1200">
                          <a:solidFill>
                            <a:schemeClr val="tx2"/>
                          </a:solidFill>
                        </a:rPr>
                        <a:t>(80% increase)</a:t>
                      </a:r>
                    </a:p>
                  </a:txBody>
                  <a:tcPr marL="68580" marR="68580" marT="34290" marB="3429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3EDE5"/>
                    </a:solidFill>
                  </a:tcPr>
                </a:tc>
                <a:tc>
                  <a:txBody>
                    <a:bodyPr/>
                    <a:lstStyle/>
                    <a:p>
                      <a:pPr algn="ctr"/>
                      <a:r>
                        <a:rPr lang="en-US" sz="1200">
                          <a:solidFill>
                            <a:schemeClr val="tx2"/>
                          </a:solidFill>
                        </a:rPr>
                        <a:t>2% per year</a:t>
                      </a:r>
                    </a:p>
                    <a:p>
                      <a:pPr algn="ctr"/>
                      <a:r>
                        <a:rPr lang="en-US" sz="1200">
                          <a:solidFill>
                            <a:schemeClr val="tx2"/>
                          </a:solidFill>
                        </a:rPr>
                        <a:t>(48% increase)</a:t>
                      </a:r>
                    </a:p>
                  </a:txBody>
                  <a:tcPr marL="68580" marR="68580" marT="34290" marB="3429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F1DE"/>
                    </a:solidFill>
                  </a:tcPr>
                </a:tc>
                <a:extLst>
                  <a:ext uri="{0D108BD9-81ED-4DB2-BD59-A6C34878D82A}">
                    <a16:rowId xmlns:a16="http://schemas.microsoft.com/office/drawing/2014/main" val="2505294429"/>
                  </a:ext>
                </a:extLst>
              </a:tr>
              <a:tr h="1348740">
                <a:tc>
                  <a:txBody>
                    <a:bodyPr/>
                    <a:lstStyle/>
                    <a:p>
                      <a:r>
                        <a:rPr lang="en-US" sz="1000" b="1">
                          <a:solidFill>
                            <a:schemeClr val="tx1">
                              <a:lumMod val="50000"/>
                            </a:schemeClr>
                          </a:solidFill>
                        </a:rPr>
                        <a:t>Technology Costs</a:t>
                      </a:r>
                    </a:p>
                  </a:txBody>
                  <a:tcPr marL="68580" marR="68580" marT="34290" marB="3429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AD2D8"/>
                    </a:solidFill>
                  </a:tcPr>
                </a:tc>
                <a:tc>
                  <a:txBody>
                    <a:bodyPr/>
                    <a:lstStyle/>
                    <a:p>
                      <a:pPr algn="ctr"/>
                      <a:r>
                        <a:rPr lang="en-US" sz="1200">
                          <a:solidFill>
                            <a:schemeClr val="tx2"/>
                          </a:solidFill>
                        </a:rPr>
                        <a:t>Moderate innovation trajectory</a:t>
                      </a:r>
                    </a:p>
                  </a:txBody>
                  <a:tcPr marL="68580" marR="68580" marT="34290" marB="3429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FE3EE"/>
                    </a:solidFill>
                  </a:tcPr>
                </a:tc>
                <a:tc>
                  <a:txBody>
                    <a:bodyPr/>
                    <a:lstStyle/>
                    <a:p>
                      <a:pPr algn="ctr"/>
                      <a:r>
                        <a:rPr lang="en-US" sz="1200">
                          <a:solidFill>
                            <a:schemeClr val="tx2"/>
                          </a:solidFill>
                        </a:rPr>
                        <a:t>Advanced innovation trajectory</a:t>
                      </a:r>
                    </a:p>
                  </a:txBody>
                  <a:tcPr marL="68580" marR="68580" marT="34290" marB="3429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7DBCB"/>
                    </a:solidFill>
                  </a:tcPr>
                </a:tc>
                <a:tc>
                  <a:txBody>
                    <a:bodyPr/>
                    <a:lstStyle/>
                    <a:p>
                      <a:pPr algn="ctr"/>
                      <a:r>
                        <a:rPr lang="en-US" sz="1200">
                          <a:solidFill>
                            <a:schemeClr val="tx2"/>
                          </a:solidFill>
                        </a:rPr>
                        <a:t>Conservative innovation trajectory* </a:t>
                      </a:r>
                    </a:p>
                    <a:p>
                      <a:pPr algn="ctr"/>
                      <a:r>
                        <a:rPr lang="en-US" sz="1200">
                          <a:solidFill>
                            <a:schemeClr val="tx2"/>
                          </a:solidFill>
                        </a:rPr>
                        <a:t>(No Tax Credits)</a:t>
                      </a:r>
                    </a:p>
                    <a:p>
                      <a:pPr algn="ctr"/>
                      <a:endParaRPr lang="en-US" sz="1200">
                        <a:solidFill>
                          <a:schemeClr val="tx2"/>
                        </a:solidFill>
                      </a:endParaRPr>
                    </a:p>
                    <a:p>
                      <a:pPr algn="ctr"/>
                      <a:r>
                        <a:rPr lang="en-US" sz="1200">
                          <a:solidFill>
                            <a:schemeClr val="tx2"/>
                          </a:solidFill>
                        </a:rPr>
                        <a:t>*Breakthroughs in Storage, Advanced Geothermal, Nuclear SMRs, and CCS</a:t>
                      </a:r>
                    </a:p>
                  </a:txBody>
                  <a:tcPr marL="68580" marR="68580" marT="34290" marB="3429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E4BC"/>
                    </a:solidFill>
                  </a:tcPr>
                </a:tc>
                <a:extLst>
                  <a:ext uri="{0D108BD9-81ED-4DB2-BD59-A6C34878D82A}">
                    <a16:rowId xmlns:a16="http://schemas.microsoft.com/office/drawing/2014/main" val="198604950"/>
                  </a:ext>
                </a:extLst>
              </a:tr>
              <a:tr h="434340">
                <a:tc>
                  <a:txBody>
                    <a:bodyPr/>
                    <a:lstStyle/>
                    <a:p>
                      <a:r>
                        <a:rPr lang="en-US" sz="1000" b="1">
                          <a:solidFill>
                            <a:schemeClr val="tx1">
                              <a:lumMod val="50000"/>
                            </a:schemeClr>
                          </a:solidFill>
                        </a:rPr>
                        <a:t>GHG Policies</a:t>
                      </a:r>
                    </a:p>
                  </a:txBody>
                  <a:tcPr marL="68580" marR="68580" marT="34290" marB="3429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AD2D8"/>
                    </a:solidFill>
                  </a:tcPr>
                </a:tc>
                <a:tc>
                  <a:txBody>
                    <a:bodyPr/>
                    <a:lstStyle/>
                    <a:p>
                      <a:pPr algn="ctr"/>
                      <a:r>
                        <a:rPr lang="en-US" sz="1200">
                          <a:solidFill>
                            <a:schemeClr val="tx2"/>
                          </a:solidFill>
                        </a:rPr>
                        <a:t>Statutory</a:t>
                      </a:r>
                    </a:p>
                  </a:txBody>
                  <a:tcPr marL="68580" marR="68580" marT="34290" marB="3429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9F1F7"/>
                    </a:solidFill>
                  </a:tcPr>
                </a:tc>
                <a:tc>
                  <a:txBody>
                    <a:bodyPr/>
                    <a:lstStyle/>
                    <a:p>
                      <a:pPr algn="ctr"/>
                      <a:r>
                        <a:rPr lang="en-US" sz="1200">
                          <a:solidFill>
                            <a:schemeClr val="tx2"/>
                          </a:solidFill>
                        </a:rPr>
                        <a:t>Statutory &amp; voluntary</a:t>
                      </a:r>
                    </a:p>
                  </a:txBody>
                  <a:tcPr marL="68580" marR="68580" marT="34290" marB="3429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3EDE5"/>
                    </a:solidFill>
                  </a:tcPr>
                </a:tc>
                <a:tc>
                  <a:txBody>
                    <a:bodyPr/>
                    <a:lstStyle/>
                    <a:p>
                      <a:pPr algn="ctr"/>
                      <a:r>
                        <a:rPr lang="en-US" sz="1200">
                          <a:solidFill>
                            <a:schemeClr val="tx2"/>
                          </a:solidFill>
                        </a:rPr>
                        <a:t>Statutory with 5-year compliance delay</a:t>
                      </a:r>
                    </a:p>
                  </a:txBody>
                  <a:tcPr marL="68580" marR="68580" marT="34290" marB="3429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F1DE"/>
                    </a:solidFill>
                  </a:tcPr>
                </a:tc>
                <a:extLst>
                  <a:ext uri="{0D108BD9-81ED-4DB2-BD59-A6C34878D82A}">
                    <a16:rowId xmlns:a16="http://schemas.microsoft.com/office/drawing/2014/main" val="1144354162"/>
                  </a:ext>
                </a:extLst>
              </a:tr>
            </a:tbl>
          </a:graphicData>
        </a:graphic>
      </p:graphicFrame>
    </p:spTree>
    <p:extLst>
      <p:ext uri="{BB962C8B-B14F-4D97-AF65-F5344CB8AC3E}">
        <p14:creationId xmlns:p14="http://schemas.microsoft.com/office/powerpoint/2010/main" val="92510102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622D32F0-77A4-60F9-8428-DD320955CB45}"/>
              </a:ext>
            </a:extLst>
          </p:cNvPr>
          <p:cNvSpPr>
            <a:spLocks noGrp="1"/>
          </p:cNvSpPr>
          <p:nvPr>
            <p:ph type="body" idx="1"/>
          </p:nvPr>
        </p:nvSpPr>
        <p:spPr/>
        <p:txBody>
          <a:bodyPr/>
          <a:lstStyle/>
          <a:p>
            <a:r>
              <a:rPr lang="en-US" dirty="0"/>
              <a:t>Endorse </a:t>
            </a:r>
            <a:r>
              <a:rPr lang="en-US" dirty="0" err="1"/>
              <a:t>WestTEC</a:t>
            </a:r>
            <a:r>
              <a:rPr lang="en-US" dirty="0"/>
              <a:t> study</a:t>
            </a:r>
          </a:p>
          <a:p>
            <a:r>
              <a:rPr lang="en-US" dirty="0"/>
              <a:t>Establish a Governor-Led Regional Framework</a:t>
            </a:r>
          </a:p>
          <a:p>
            <a:r>
              <a:rPr lang="en-US" dirty="0"/>
              <a:t>Prioritize High-Impact Transmission Lines</a:t>
            </a:r>
          </a:p>
          <a:p>
            <a:r>
              <a:rPr lang="en-US" dirty="0"/>
              <a:t>Develop Predictable, Multi-State Permitting Schedules</a:t>
            </a:r>
          </a:p>
          <a:p>
            <a:r>
              <a:rPr lang="en-US" dirty="0"/>
              <a:t>Strengthen Cross-State Collaboration and Share Best Practices</a:t>
            </a:r>
          </a:p>
          <a:p>
            <a:r>
              <a:rPr lang="en-US" dirty="0"/>
              <a:t>Strengthen Local and Tribal Participation</a:t>
            </a:r>
          </a:p>
          <a:p>
            <a:r>
              <a:rPr lang="en-US" dirty="0"/>
              <a:t>Maintain Strong Federal Relationship</a:t>
            </a:r>
          </a:p>
        </p:txBody>
      </p:sp>
      <p:sp>
        <p:nvSpPr>
          <p:cNvPr id="4" name="Title 3">
            <a:extLst>
              <a:ext uri="{FF2B5EF4-FFF2-40B4-BE49-F238E27FC236}">
                <a16:creationId xmlns:a16="http://schemas.microsoft.com/office/drawing/2014/main" id="{3CA9AA15-480C-0214-2816-223C19FB85AD}"/>
              </a:ext>
            </a:extLst>
          </p:cNvPr>
          <p:cNvSpPr>
            <a:spLocks noGrp="1"/>
          </p:cNvSpPr>
          <p:nvPr>
            <p:ph type="title"/>
          </p:nvPr>
        </p:nvSpPr>
        <p:spPr/>
        <p:txBody>
          <a:bodyPr>
            <a:noAutofit/>
          </a:bodyPr>
          <a:lstStyle/>
          <a:p>
            <a:r>
              <a:rPr lang="en-US" sz="2700" dirty="0"/>
              <a:t>Western Governor’s Association Transmission Permitting Task Force </a:t>
            </a:r>
          </a:p>
        </p:txBody>
      </p:sp>
    </p:spTree>
    <p:extLst>
      <p:ext uri="{BB962C8B-B14F-4D97-AF65-F5344CB8AC3E}">
        <p14:creationId xmlns:p14="http://schemas.microsoft.com/office/powerpoint/2010/main" val="20688675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59AB2D6-A279-2F56-5F5A-C7D91E7E71A3}"/>
              </a:ext>
            </a:extLst>
          </p:cNvPr>
          <p:cNvSpPr>
            <a:spLocks noGrp="1"/>
          </p:cNvSpPr>
          <p:nvPr>
            <p:ph type="title"/>
          </p:nvPr>
        </p:nvSpPr>
        <p:spPr/>
        <p:txBody>
          <a:bodyPr/>
          <a:lstStyle/>
          <a:p>
            <a:r>
              <a:rPr lang="en-US" dirty="0"/>
              <a:t>State activities with FERC Order 1920</a:t>
            </a:r>
          </a:p>
        </p:txBody>
      </p:sp>
    </p:spTree>
    <p:extLst>
      <p:ext uri="{BB962C8B-B14F-4D97-AF65-F5344CB8AC3E}">
        <p14:creationId xmlns:p14="http://schemas.microsoft.com/office/powerpoint/2010/main" val="35038762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B29BCCF9-DF45-C270-78B0-2E1AEDCE805E}"/>
              </a:ext>
            </a:extLst>
          </p:cNvPr>
          <p:cNvSpPr>
            <a:spLocks noGrp="1"/>
          </p:cNvSpPr>
          <p:nvPr>
            <p:ph type="title"/>
          </p:nvPr>
        </p:nvSpPr>
        <p:spPr/>
        <p:txBody>
          <a:bodyPr/>
          <a:lstStyle/>
          <a:p>
            <a:r>
              <a:rPr lang="en-US" dirty="0"/>
              <a:t>FERC Order No. 1920 Planning Regions</a:t>
            </a:r>
          </a:p>
        </p:txBody>
      </p:sp>
      <p:pic>
        <p:nvPicPr>
          <p:cNvPr id="1028" name="Picture 4" descr="Map of California ISO (CAISO)">
            <a:extLst>
              <a:ext uri="{FF2B5EF4-FFF2-40B4-BE49-F238E27FC236}">
                <a16:creationId xmlns:a16="http://schemas.microsoft.com/office/drawing/2014/main" id="{2A1F9DF2-1ACE-0165-05F7-A30B08DC758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8649" y="1317799"/>
            <a:ext cx="1905000" cy="1905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C6052CD8-AD77-4B89-95F7-1DD72AE17C81}"/>
              </a:ext>
            </a:extLst>
          </p:cNvPr>
          <p:cNvPicPr>
            <a:picLocks noChangeAspect="1"/>
          </p:cNvPicPr>
          <p:nvPr/>
        </p:nvPicPr>
        <p:blipFill rotWithShape="1">
          <a:blip r:embed="rId3">
            <a:extLst>
              <a:ext uri="{BEBA8EAE-BF5A-486C-A8C5-ECC9F3942E4B}">
                <a14:imgProps xmlns:a14="http://schemas.microsoft.com/office/drawing/2010/main">
                  <a14:imgLayer r:embed="rId4">
                    <a14:imgEffect>
                      <a14:saturation sat="33000"/>
                    </a14:imgEffect>
                  </a14:imgLayer>
                </a14:imgProps>
              </a:ext>
            </a:extLst>
          </a:blip>
          <a:srcRect t="1331" b="6288"/>
          <a:stretch/>
        </p:blipFill>
        <p:spPr>
          <a:xfrm>
            <a:off x="2905269" y="1267672"/>
            <a:ext cx="2292579" cy="2019300"/>
          </a:xfrm>
          <a:prstGeom prst="rect">
            <a:avLst/>
          </a:prstGeom>
        </p:spPr>
      </p:pic>
      <p:pic>
        <p:nvPicPr>
          <p:cNvPr id="2" name="Picture 1">
            <a:extLst>
              <a:ext uri="{FF2B5EF4-FFF2-40B4-BE49-F238E27FC236}">
                <a16:creationId xmlns:a16="http://schemas.microsoft.com/office/drawing/2014/main" id="{872EABE6-EB8D-7075-214E-B0972E3D607B}"/>
              </a:ext>
            </a:extLst>
          </p:cNvPr>
          <p:cNvPicPr>
            <a:picLocks noChangeAspect="1"/>
          </p:cNvPicPr>
          <p:nvPr/>
        </p:nvPicPr>
        <p:blipFill>
          <a:blip r:embed="rId5"/>
          <a:stretch>
            <a:fillRect/>
          </a:stretch>
        </p:blipFill>
        <p:spPr>
          <a:xfrm>
            <a:off x="5375564" y="1317799"/>
            <a:ext cx="2568486" cy="1969173"/>
          </a:xfrm>
          <a:prstGeom prst="rect">
            <a:avLst/>
          </a:prstGeom>
        </p:spPr>
      </p:pic>
    </p:spTree>
    <p:extLst>
      <p:ext uri="{BB962C8B-B14F-4D97-AF65-F5344CB8AC3E}">
        <p14:creationId xmlns:p14="http://schemas.microsoft.com/office/powerpoint/2010/main" val="15536874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27">
          <a:extLst>
            <a:ext uri="{FF2B5EF4-FFF2-40B4-BE49-F238E27FC236}">
              <a16:creationId xmlns:a16="http://schemas.microsoft.com/office/drawing/2014/main" id="{D04799D0-370F-128B-2815-B17E11E530F2}"/>
            </a:ext>
          </a:extLst>
        </p:cNvPr>
        <p:cNvGrpSpPr/>
        <p:nvPr/>
      </p:nvGrpSpPr>
      <p:grpSpPr>
        <a:xfrm>
          <a:off x="0" y="0"/>
          <a:ext cx="0" cy="0"/>
          <a:chOff x="0" y="0"/>
          <a:chExt cx="0" cy="0"/>
        </a:xfrm>
      </p:grpSpPr>
      <p:sp>
        <p:nvSpPr>
          <p:cNvPr id="228" name="Google Shape;228;p37">
            <a:extLst>
              <a:ext uri="{FF2B5EF4-FFF2-40B4-BE49-F238E27FC236}">
                <a16:creationId xmlns:a16="http://schemas.microsoft.com/office/drawing/2014/main" id="{D0A2B6EF-00CF-675C-78C9-D8A25A7E9D99}"/>
              </a:ext>
            </a:extLst>
          </p:cNvPr>
          <p:cNvSpPr txBox="1">
            <a:spLocks noGrp="1"/>
          </p:cNvSpPr>
          <p:nvPr>
            <p:ph type="title"/>
          </p:nvPr>
        </p:nvSpPr>
        <p:spPr>
          <a:xfrm>
            <a:off x="628649" y="211932"/>
            <a:ext cx="8017800" cy="647700"/>
          </a:xfrm>
          <a:prstGeom prst="rect">
            <a:avLst/>
          </a:prstGeom>
          <a:noFill/>
          <a:ln>
            <a:noFill/>
          </a:ln>
        </p:spPr>
        <p:txBody>
          <a:bodyPr spcFirstLastPara="1" wrap="square" lIns="68575" tIns="34275" rIns="68575" bIns="34275" anchor="ctr" anchorCtr="0">
            <a:normAutofit/>
          </a:bodyPr>
          <a:lstStyle/>
          <a:p>
            <a:pPr marL="0" lvl="0" indent="0" algn="l" rtl="0">
              <a:lnSpc>
                <a:spcPct val="90000"/>
              </a:lnSpc>
              <a:spcBef>
                <a:spcPts val="0"/>
              </a:spcBef>
              <a:spcAft>
                <a:spcPts val="0"/>
              </a:spcAft>
              <a:buClr>
                <a:srgbClr val="002060"/>
              </a:buClr>
              <a:buSzPts val="3300"/>
              <a:buFont typeface="Calibri"/>
              <a:buNone/>
            </a:pPr>
            <a:r>
              <a:rPr lang="en" dirty="0">
                <a:solidFill>
                  <a:srgbClr val="002060"/>
                </a:solidFill>
              </a:rPr>
              <a:t>Relevant State Entites by Regions</a:t>
            </a:r>
            <a:endParaRPr dirty="0"/>
          </a:p>
        </p:txBody>
      </p:sp>
      <p:graphicFrame>
        <p:nvGraphicFramePr>
          <p:cNvPr id="2" name="Table 1">
            <a:extLst>
              <a:ext uri="{FF2B5EF4-FFF2-40B4-BE49-F238E27FC236}">
                <a16:creationId xmlns:a16="http://schemas.microsoft.com/office/drawing/2014/main" id="{5BF9D9C3-C0BC-1D28-7894-FF01FD817F48}"/>
              </a:ext>
            </a:extLst>
          </p:cNvPr>
          <p:cNvGraphicFramePr>
            <a:graphicFrameLocks noGrp="1"/>
          </p:cNvGraphicFramePr>
          <p:nvPr>
            <p:extLst>
              <p:ext uri="{D42A27DB-BD31-4B8C-83A1-F6EECF244321}">
                <p14:modId xmlns:p14="http://schemas.microsoft.com/office/powerpoint/2010/main" val="1849662866"/>
              </p:ext>
            </p:extLst>
          </p:nvPr>
        </p:nvGraphicFramePr>
        <p:xfrm>
          <a:off x="4230091" y="857790"/>
          <a:ext cx="4216400" cy="3881497"/>
        </p:xfrm>
        <a:graphic>
          <a:graphicData uri="http://schemas.openxmlformats.org/drawingml/2006/table">
            <a:tbl>
              <a:tblPr>
                <a:tableStyleId>{5C22544A-7EE6-4342-B048-85BDC9FD1C3A}</a:tableStyleId>
              </a:tblPr>
              <a:tblGrid>
                <a:gridCol w="4216400">
                  <a:extLst>
                    <a:ext uri="{9D8B030D-6E8A-4147-A177-3AD203B41FA5}">
                      <a16:colId xmlns:a16="http://schemas.microsoft.com/office/drawing/2014/main" val="4102659063"/>
                    </a:ext>
                  </a:extLst>
                </a:gridCol>
              </a:tblGrid>
              <a:tr h="234950">
                <a:tc>
                  <a:txBody>
                    <a:bodyPr/>
                    <a:lstStyle/>
                    <a:p>
                      <a:pPr algn="ctr" fontAlgn="b"/>
                      <a:r>
                        <a:rPr lang="en-US" sz="1400" b="1" u="none" strike="noStrike" dirty="0" err="1">
                          <a:effectLst/>
                        </a:rPr>
                        <a:t>WestConnect</a:t>
                      </a:r>
                      <a:endParaRPr lang="en-US" sz="1400" b="1" i="0" u="none" strike="noStrike" dirty="0">
                        <a:solidFill>
                          <a:srgbClr val="000000"/>
                        </a:solidFill>
                        <a:effectLst/>
                        <a:latin typeface="Aptos Narrow" panose="020B0004020202020204" pitchFamily="34" charset="0"/>
                      </a:endParaRPr>
                    </a:p>
                  </a:txBody>
                  <a:tcPr marL="6350" marR="6350" marT="6350" marB="0" anchor="b"/>
                </a:tc>
                <a:extLst>
                  <a:ext uri="{0D108BD9-81ED-4DB2-BD59-A6C34878D82A}">
                    <a16:rowId xmlns:a16="http://schemas.microsoft.com/office/drawing/2014/main" val="3153090624"/>
                  </a:ext>
                </a:extLst>
              </a:tr>
              <a:tr h="234950">
                <a:tc>
                  <a:txBody>
                    <a:bodyPr/>
                    <a:lstStyle/>
                    <a:p>
                      <a:pPr algn="l" fontAlgn="b"/>
                      <a:r>
                        <a:rPr lang="en-US" sz="1200" u="none" strike="noStrike">
                          <a:effectLst/>
                        </a:rPr>
                        <a:t>AZ Corporation Commission</a:t>
                      </a:r>
                      <a:endParaRPr lang="en-US" sz="1200" b="0" i="0" u="none" strike="noStrike">
                        <a:solidFill>
                          <a:srgbClr val="000000"/>
                        </a:solidFill>
                        <a:effectLst/>
                        <a:latin typeface="Aptos Narrow" panose="020B0004020202020204" pitchFamily="34" charset="0"/>
                      </a:endParaRPr>
                    </a:p>
                  </a:txBody>
                  <a:tcPr marL="6350" marR="6350" marT="6350" marB="0" anchor="b"/>
                </a:tc>
                <a:extLst>
                  <a:ext uri="{0D108BD9-81ED-4DB2-BD59-A6C34878D82A}">
                    <a16:rowId xmlns:a16="http://schemas.microsoft.com/office/drawing/2014/main" val="3469549878"/>
                  </a:ext>
                </a:extLst>
              </a:tr>
              <a:tr h="239137">
                <a:tc>
                  <a:txBody>
                    <a:bodyPr/>
                    <a:lstStyle/>
                    <a:p>
                      <a:pPr algn="l" fontAlgn="b"/>
                      <a:r>
                        <a:rPr lang="en-US" sz="1200" u="none" strike="noStrike">
                          <a:effectLst/>
                        </a:rPr>
                        <a:t>CO Public Utilities Commission</a:t>
                      </a:r>
                      <a:endParaRPr lang="en-US" sz="1200" b="0" i="0" u="none" strike="noStrike">
                        <a:solidFill>
                          <a:srgbClr val="000000"/>
                        </a:solidFill>
                        <a:effectLst/>
                        <a:latin typeface="Aptos Narrow" panose="020B0004020202020204" pitchFamily="34" charset="0"/>
                      </a:endParaRPr>
                    </a:p>
                  </a:txBody>
                  <a:tcPr marL="6350" marR="6350" marT="6350" marB="0" anchor="b"/>
                </a:tc>
                <a:extLst>
                  <a:ext uri="{0D108BD9-81ED-4DB2-BD59-A6C34878D82A}">
                    <a16:rowId xmlns:a16="http://schemas.microsoft.com/office/drawing/2014/main" val="831176416"/>
                  </a:ext>
                </a:extLst>
              </a:tr>
              <a:tr h="234950">
                <a:tc>
                  <a:txBody>
                    <a:bodyPr/>
                    <a:lstStyle/>
                    <a:p>
                      <a:pPr algn="l" fontAlgn="b"/>
                      <a:r>
                        <a:rPr lang="en-US" sz="1200" u="none" strike="noStrike" dirty="0">
                          <a:effectLst/>
                        </a:rPr>
                        <a:t>MT Public Service Commission</a:t>
                      </a:r>
                    </a:p>
                    <a:p>
                      <a:pPr algn="l" fontAlgn="b"/>
                      <a:r>
                        <a:rPr lang="en-US" sz="1200" b="0" i="0" u="none" strike="noStrike" dirty="0">
                          <a:solidFill>
                            <a:srgbClr val="000000"/>
                          </a:solidFill>
                          <a:effectLst/>
                          <a:latin typeface="Aptos Narrow" panose="020B0004020202020204" pitchFamily="34" charset="0"/>
                        </a:rPr>
                        <a:t>MT Department of Environmental Quality</a:t>
                      </a:r>
                    </a:p>
                  </a:txBody>
                  <a:tcPr marL="6350" marR="6350" marT="6350" marB="0" anchor="b"/>
                </a:tc>
                <a:extLst>
                  <a:ext uri="{0D108BD9-81ED-4DB2-BD59-A6C34878D82A}">
                    <a16:rowId xmlns:a16="http://schemas.microsoft.com/office/drawing/2014/main" val="1585703577"/>
                  </a:ext>
                </a:extLst>
              </a:tr>
              <a:tr h="234950">
                <a:tc>
                  <a:txBody>
                    <a:bodyPr/>
                    <a:lstStyle/>
                    <a:p>
                      <a:pPr algn="l" fontAlgn="b"/>
                      <a:r>
                        <a:rPr lang="en-US" sz="1200" u="none" strike="noStrike" dirty="0">
                          <a:effectLst/>
                        </a:rPr>
                        <a:t>NE Public Regulation Commission</a:t>
                      </a:r>
                      <a:endParaRPr lang="en-US" sz="1200" b="0" i="0" u="none" strike="noStrike" dirty="0">
                        <a:solidFill>
                          <a:srgbClr val="000000"/>
                        </a:solidFill>
                        <a:effectLst/>
                        <a:latin typeface="Aptos Narrow" panose="020B0004020202020204" pitchFamily="34" charset="0"/>
                      </a:endParaRPr>
                    </a:p>
                  </a:txBody>
                  <a:tcPr marL="6350" marR="6350" marT="6350" marB="0" anchor="b"/>
                </a:tc>
                <a:extLst>
                  <a:ext uri="{0D108BD9-81ED-4DB2-BD59-A6C34878D82A}">
                    <a16:rowId xmlns:a16="http://schemas.microsoft.com/office/drawing/2014/main" val="1472961515"/>
                  </a:ext>
                </a:extLst>
              </a:tr>
              <a:tr h="234950">
                <a:tc>
                  <a:txBody>
                    <a:bodyPr/>
                    <a:lstStyle/>
                    <a:p>
                      <a:pPr algn="l" fontAlgn="b"/>
                      <a:r>
                        <a:rPr lang="en-US" sz="1200" u="none" strike="noStrike" dirty="0">
                          <a:effectLst/>
                        </a:rPr>
                        <a:t>NM Public Regulation Commission</a:t>
                      </a:r>
                      <a:endParaRPr lang="en-US" sz="1200" b="0" i="0" u="none" strike="noStrike" dirty="0">
                        <a:solidFill>
                          <a:srgbClr val="000000"/>
                        </a:solidFill>
                        <a:effectLst/>
                        <a:latin typeface="Aptos Narrow" panose="020B0004020202020204" pitchFamily="34" charset="0"/>
                      </a:endParaRPr>
                    </a:p>
                  </a:txBody>
                  <a:tcPr marL="6350" marR="6350" marT="6350" marB="0" anchor="b"/>
                </a:tc>
                <a:extLst>
                  <a:ext uri="{0D108BD9-81ED-4DB2-BD59-A6C34878D82A}">
                    <a16:rowId xmlns:a16="http://schemas.microsoft.com/office/drawing/2014/main" val="1788615843"/>
                  </a:ext>
                </a:extLst>
              </a:tr>
              <a:tr h="234950">
                <a:tc>
                  <a:txBody>
                    <a:bodyPr/>
                    <a:lstStyle/>
                    <a:p>
                      <a:pPr algn="l" fontAlgn="b"/>
                      <a:r>
                        <a:rPr lang="en-US" sz="1200" u="none" strike="noStrike">
                          <a:effectLst/>
                        </a:rPr>
                        <a:t>NM State Land Office</a:t>
                      </a:r>
                      <a:endParaRPr lang="en-US" sz="1200" b="0" i="0" u="none" strike="noStrike">
                        <a:solidFill>
                          <a:srgbClr val="000000"/>
                        </a:solidFill>
                        <a:effectLst/>
                        <a:latin typeface="Aptos Narrow" panose="020B0004020202020204" pitchFamily="34" charset="0"/>
                      </a:endParaRPr>
                    </a:p>
                  </a:txBody>
                  <a:tcPr marL="6350" marR="6350" marT="6350" marB="0" anchor="b"/>
                </a:tc>
                <a:extLst>
                  <a:ext uri="{0D108BD9-81ED-4DB2-BD59-A6C34878D82A}">
                    <a16:rowId xmlns:a16="http://schemas.microsoft.com/office/drawing/2014/main" val="3878730480"/>
                  </a:ext>
                </a:extLst>
              </a:tr>
              <a:tr h="215900">
                <a:tc>
                  <a:txBody>
                    <a:bodyPr/>
                    <a:lstStyle/>
                    <a:p>
                      <a:pPr algn="l" fontAlgn="b"/>
                      <a:r>
                        <a:rPr lang="en-US" sz="1200" u="none" strike="noStrike" dirty="0">
                          <a:effectLst/>
                        </a:rPr>
                        <a:t>NM Energy, Minerals, and Natural Resources Department</a:t>
                      </a:r>
                      <a:endParaRPr lang="en-US" sz="1200" b="0" i="0" u="none" strike="noStrike" dirty="0">
                        <a:solidFill>
                          <a:srgbClr val="000000"/>
                        </a:solidFill>
                        <a:effectLst/>
                        <a:latin typeface="Aptos Narrow" panose="020B0004020202020204" pitchFamily="34" charset="0"/>
                      </a:endParaRPr>
                    </a:p>
                  </a:txBody>
                  <a:tcPr marL="6350" marR="6350" marT="6350" marB="0" anchor="b"/>
                </a:tc>
                <a:extLst>
                  <a:ext uri="{0D108BD9-81ED-4DB2-BD59-A6C34878D82A}">
                    <a16:rowId xmlns:a16="http://schemas.microsoft.com/office/drawing/2014/main" val="1193846053"/>
                  </a:ext>
                </a:extLst>
              </a:tr>
              <a:tr h="234950">
                <a:tc>
                  <a:txBody>
                    <a:bodyPr/>
                    <a:lstStyle/>
                    <a:p>
                      <a:pPr algn="l" fontAlgn="b"/>
                      <a:r>
                        <a:rPr lang="en-US" sz="1200" u="none" strike="noStrike" dirty="0">
                          <a:effectLst/>
                        </a:rPr>
                        <a:t>NM Renewable Energy Authority</a:t>
                      </a:r>
                      <a:endParaRPr lang="en-US" sz="1200" b="0" i="0" u="none" strike="noStrike" dirty="0">
                        <a:solidFill>
                          <a:srgbClr val="000000"/>
                        </a:solidFill>
                        <a:effectLst/>
                        <a:latin typeface="Aptos Narrow" panose="020B0004020202020204" pitchFamily="34" charset="0"/>
                      </a:endParaRPr>
                    </a:p>
                  </a:txBody>
                  <a:tcPr marL="6350" marR="6350" marT="6350" marB="0" anchor="b"/>
                </a:tc>
                <a:extLst>
                  <a:ext uri="{0D108BD9-81ED-4DB2-BD59-A6C34878D82A}">
                    <a16:rowId xmlns:a16="http://schemas.microsoft.com/office/drawing/2014/main" val="1055902533"/>
                  </a:ext>
                </a:extLst>
              </a:tr>
              <a:tr h="234950">
                <a:tc>
                  <a:txBody>
                    <a:bodyPr/>
                    <a:lstStyle/>
                    <a:p>
                      <a:pPr algn="l" fontAlgn="b"/>
                      <a:r>
                        <a:rPr lang="en-US" sz="1200" u="none" strike="noStrike" dirty="0">
                          <a:effectLst/>
                        </a:rPr>
                        <a:t>Public Utility Commission of TX</a:t>
                      </a:r>
                      <a:endParaRPr lang="en-US" sz="1200" b="0" i="0" u="none" strike="noStrike" dirty="0">
                        <a:solidFill>
                          <a:srgbClr val="000000"/>
                        </a:solidFill>
                        <a:effectLst/>
                        <a:latin typeface="Aptos Narrow" panose="020B0004020202020204" pitchFamily="34" charset="0"/>
                      </a:endParaRPr>
                    </a:p>
                  </a:txBody>
                  <a:tcPr marL="6350" marR="6350" marT="6350" marB="0" anchor="b"/>
                </a:tc>
                <a:extLst>
                  <a:ext uri="{0D108BD9-81ED-4DB2-BD59-A6C34878D82A}">
                    <a16:rowId xmlns:a16="http://schemas.microsoft.com/office/drawing/2014/main" val="3962994687"/>
                  </a:ext>
                </a:extLst>
              </a:tr>
              <a:tr h="234950">
                <a:tc>
                  <a:txBody>
                    <a:bodyPr/>
                    <a:lstStyle/>
                    <a:p>
                      <a:pPr algn="l" fontAlgn="b"/>
                      <a:r>
                        <a:rPr lang="en-US" sz="1200" u="none" strike="noStrike" dirty="0">
                          <a:effectLst/>
                        </a:rPr>
                        <a:t>SD Public Utilities Commission</a:t>
                      </a:r>
                      <a:endParaRPr lang="en-US" sz="1200" b="0" i="0" u="none" strike="noStrike" dirty="0">
                        <a:solidFill>
                          <a:srgbClr val="000000"/>
                        </a:solidFill>
                        <a:effectLst/>
                        <a:latin typeface="Aptos Narrow" panose="020B0004020202020204" pitchFamily="34" charset="0"/>
                      </a:endParaRPr>
                    </a:p>
                  </a:txBody>
                  <a:tcPr marL="6350" marR="6350" marT="6350" marB="0" anchor="b"/>
                </a:tc>
                <a:extLst>
                  <a:ext uri="{0D108BD9-81ED-4DB2-BD59-A6C34878D82A}">
                    <a16:rowId xmlns:a16="http://schemas.microsoft.com/office/drawing/2014/main" val="1405863577"/>
                  </a:ext>
                </a:extLst>
              </a:tr>
              <a:tr h="234950">
                <a:tc>
                  <a:txBody>
                    <a:bodyPr/>
                    <a:lstStyle/>
                    <a:p>
                      <a:pPr algn="l" fontAlgn="b"/>
                      <a:r>
                        <a:rPr lang="en-US" sz="1200" u="none" strike="noStrike" dirty="0">
                          <a:effectLst/>
                        </a:rPr>
                        <a:t>UT Dept. of Natural Resources</a:t>
                      </a:r>
                      <a:endParaRPr lang="en-US" sz="1200" b="0" i="0" u="none" strike="noStrike" dirty="0">
                        <a:solidFill>
                          <a:srgbClr val="000000"/>
                        </a:solidFill>
                        <a:effectLst/>
                        <a:latin typeface="Aptos Narrow" panose="020B0004020202020204" pitchFamily="34" charset="0"/>
                      </a:endParaRPr>
                    </a:p>
                  </a:txBody>
                  <a:tcPr marL="3577" marR="3577" marT="3577" marB="0" anchor="b"/>
                </a:tc>
                <a:extLst>
                  <a:ext uri="{0D108BD9-81ED-4DB2-BD59-A6C34878D82A}">
                    <a16:rowId xmlns:a16="http://schemas.microsoft.com/office/drawing/2014/main" val="795438593"/>
                  </a:ext>
                </a:extLst>
              </a:tr>
              <a:tr h="234950">
                <a:tc>
                  <a:txBody>
                    <a:bodyPr/>
                    <a:lstStyle/>
                    <a:p>
                      <a:pPr algn="l" fontAlgn="b"/>
                      <a:r>
                        <a:rPr lang="en-US" sz="1200" u="none" strike="noStrike" dirty="0">
                          <a:effectLst/>
                        </a:rPr>
                        <a:t>UT Dept. of Water Resources</a:t>
                      </a:r>
                      <a:endParaRPr lang="en-US" sz="1200" b="0" i="0" u="none" strike="noStrike" dirty="0">
                        <a:solidFill>
                          <a:srgbClr val="000000"/>
                        </a:solidFill>
                        <a:effectLst/>
                        <a:latin typeface="Aptos Narrow" panose="020B0004020202020204" pitchFamily="34" charset="0"/>
                      </a:endParaRPr>
                    </a:p>
                  </a:txBody>
                  <a:tcPr marL="3577" marR="3577" marT="3577" marB="0" anchor="b"/>
                </a:tc>
                <a:extLst>
                  <a:ext uri="{0D108BD9-81ED-4DB2-BD59-A6C34878D82A}">
                    <a16:rowId xmlns:a16="http://schemas.microsoft.com/office/drawing/2014/main" val="2991967139"/>
                  </a:ext>
                </a:extLst>
              </a:tr>
              <a:tr h="234950">
                <a:tc>
                  <a:txBody>
                    <a:bodyPr/>
                    <a:lstStyle/>
                    <a:p>
                      <a:pPr algn="l" fontAlgn="b"/>
                      <a:r>
                        <a:rPr lang="en-US" sz="1200" u="none" strike="noStrike" dirty="0">
                          <a:effectLst/>
                        </a:rPr>
                        <a:t>UT Office of Energy Development</a:t>
                      </a:r>
                      <a:endParaRPr lang="en-US" sz="1200" b="0" i="0" u="none" strike="noStrike" dirty="0">
                        <a:solidFill>
                          <a:srgbClr val="000000"/>
                        </a:solidFill>
                        <a:effectLst/>
                        <a:latin typeface="Aptos Narrow" panose="020B0004020202020204" pitchFamily="34" charset="0"/>
                      </a:endParaRPr>
                    </a:p>
                  </a:txBody>
                  <a:tcPr marL="3577" marR="3577" marT="3577" marB="0" anchor="b"/>
                </a:tc>
                <a:extLst>
                  <a:ext uri="{0D108BD9-81ED-4DB2-BD59-A6C34878D82A}">
                    <a16:rowId xmlns:a16="http://schemas.microsoft.com/office/drawing/2014/main" val="1031453629"/>
                  </a:ext>
                </a:extLst>
              </a:tr>
              <a:tr h="234950">
                <a:tc>
                  <a:txBody>
                    <a:bodyPr/>
                    <a:lstStyle/>
                    <a:p>
                      <a:pPr algn="l" fontAlgn="b"/>
                      <a:r>
                        <a:rPr lang="en-US" sz="1200" u="none" strike="noStrike" dirty="0">
                          <a:effectLst/>
                        </a:rPr>
                        <a:t>UT Public Service Commission</a:t>
                      </a:r>
                      <a:endParaRPr lang="en-US" sz="1200" b="0" i="0" u="none" strike="noStrike" dirty="0">
                        <a:solidFill>
                          <a:srgbClr val="000000"/>
                        </a:solidFill>
                        <a:effectLst/>
                        <a:latin typeface="Aptos Narrow" panose="020B0004020202020204" pitchFamily="34" charset="0"/>
                      </a:endParaRPr>
                    </a:p>
                  </a:txBody>
                  <a:tcPr marL="3577" marR="3577" marT="3577" marB="0" anchor="b"/>
                </a:tc>
                <a:extLst>
                  <a:ext uri="{0D108BD9-81ED-4DB2-BD59-A6C34878D82A}">
                    <a16:rowId xmlns:a16="http://schemas.microsoft.com/office/drawing/2014/main" val="779973762"/>
                  </a:ext>
                </a:extLst>
              </a:tr>
              <a:tr h="234950">
                <a:tc>
                  <a:txBody>
                    <a:bodyPr/>
                    <a:lstStyle/>
                    <a:p>
                      <a:pPr algn="l" fontAlgn="b"/>
                      <a:r>
                        <a:rPr lang="en-US" sz="1200" u="none" strike="noStrike" dirty="0">
                          <a:effectLst/>
                        </a:rPr>
                        <a:t>WY Public Service Commission</a:t>
                      </a:r>
                      <a:endParaRPr lang="en-US" sz="1200" b="0" i="0" u="none" strike="noStrike" dirty="0">
                        <a:solidFill>
                          <a:srgbClr val="000000"/>
                        </a:solidFill>
                        <a:effectLst/>
                        <a:latin typeface="Aptos Narrow" panose="020B0004020202020204" pitchFamily="34" charset="0"/>
                      </a:endParaRPr>
                    </a:p>
                  </a:txBody>
                  <a:tcPr marL="6350" marR="6350" marT="6350" marB="0" anchor="b"/>
                </a:tc>
                <a:extLst>
                  <a:ext uri="{0D108BD9-81ED-4DB2-BD59-A6C34878D82A}">
                    <a16:rowId xmlns:a16="http://schemas.microsoft.com/office/drawing/2014/main" val="3688503126"/>
                  </a:ext>
                </a:extLst>
              </a:tr>
            </a:tbl>
          </a:graphicData>
        </a:graphic>
      </p:graphicFrame>
      <p:graphicFrame>
        <p:nvGraphicFramePr>
          <p:cNvPr id="3" name="Table 2">
            <a:extLst>
              <a:ext uri="{FF2B5EF4-FFF2-40B4-BE49-F238E27FC236}">
                <a16:creationId xmlns:a16="http://schemas.microsoft.com/office/drawing/2014/main" id="{E303D743-BE4E-48E0-0989-CC1985649B8E}"/>
              </a:ext>
            </a:extLst>
          </p:cNvPr>
          <p:cNvGraphicFramePr>
            <a:graphicFrameLocks noGrp="1"/>
          </p:cNvGraphicFramePr>
          <p:nvPr>
            <p:extLst>
              <p:ext uri="{D42A27DB-BD31-4B8C-83A1-F6EECF244321}">
                <p14:modId xmlns:p14="http://schemas.microsoft.com/office/powerpoint/2010/main" val="2382543192"/>
              </p:ext>
            </p:extLst>
          </p:nvPr>
        </p:nvGraphicFramePr>
        <p:xfrm>
          <a:off x="440266" y="859632"/>
          <a:ext cx="3589867" cy="3959665"/>
        </p:xfrm>
        <a:graphic>
          <a:graphicData uri="http://schemas.openxmlformats.org/drawingml/2006/table">
            <a:tbl>
              <a:tblPr>
                <a:tableStyleId>{5C22544A-7EE6-4342-B048-85BDC9FD1C3A}</a:tableStyleId>
              </a:tblPr>
              <a:tblGrid>
                <a:gridCol w="3589867">
                  <a:extLst>
                    <a:ext uri="{9D8B030D-6E8A-4147-A177-3AD203B41FA5}">
                      <a16:colId xmlns:a16="http://schemas.microsoft.com/office/drawing/2014/main" val="3022096316"/>
                    </a:ext>
                  </a:extLst>
                </a:gridCol>
              </a:tblGrid>
              <a:tr h="163333">
                <a:tc>
                  <a:txBody>
                    <a:bodyPr/>
                    <a:lstStyle/>
                    <a:p>
                      <a:pPr algn="ctr" fontAlgn="b"/>
                      <a:r>
                        <a:rPr lang="en-US" sz="1200" b="1" u="none" strike="noStrike" dirty="0" err="1">
                          <a:effectLst/>
                        </a:rPr>
                        <a:t>NorthernGrid</a:t>
                      </a:r>
                      <a:endParaRPr lang="en-US" sz="1200" b="1" i="0" u="none" strike="noStrike" dirty="0">
                        <a:solidFill>
                          <a:srgbClr val="000000"/>
                        </a:solidFill>
                        <a:effectLst/>
                        <a:latin typeface="Aptos Narrow" panose="020B0004020202020204" pitchFamily="34" charset="0"/>
                      </a:endParaRPr>
                    </a:p>
                  </a:txBody>
                  <a:tcPr marL="3577" marR="3577" marT="3577" marB="0" anchor="b"/>
                </a:tc>
                <a:extLst>
                  <a:ext uri="{0D108BD9-81ED-4DB2-BD59-A6C34878D82A}">
                    <a16:rowId xmlns:a16="http://schemas.microsoft.com/office/drawing/2014/main" val="1705808931"/>
                  </a:ext>
                </a:extLst>
              </a:tr>
              <a:tr h="163333">
                <a:tc>
                  <a:txBody>
                    <a:bodyPr/>
                    <a:lstStyle/>
                    <a:p>
                      <a:pPr algn="l" fontAlgn="b"/>
                      <a:r>
                        <a:rPr lang="en-US" sz="1000" u="none" strike="noStrike">
                          <a:effectLst/>
                        </a:rPr>
                        <a:t>CA Public Utilities Commission</a:t>
                      </a:r>
                      <a:endParaRPr lang="en-US" sz="1000" b="0" i="0" u="none" strike="noStrike">
                        <a:solidFill>
                          <a:srgbClr val="000000"/>
                        </a:solidFill>
                        <a:effectLst/>
                        <a:latin typeface="Aptos Narrow" panose="020B0004020202020204" pitchFamily="34" charset="0"/>
                      </a:endParaRPr>
                    </a:p>
                  </a:txBody>
                  <a:tcPr marL="3577" marR="3577" marT="3577" marB="0" anchor="b"/>
                </a:tc>
                <a:extLst>
                  <a:ext uri="{0D108BD9-81ED-4DB2-BD59-A6C34878D82A}">
                    <a16:rowId xmlns:a16="http://schemas.microsoft.com/office/drawing/2014/main" val="1400819874"/>
                  </a:ext>
                </a:extLst>
              </a:tr>
              <a:tr h="220471">
                <a:tc>
                  <a:txBody>
                    <a:bodyPr/>
                    <a:lstStyle/>
                    <a:p>
                      <a:pPr algn="l" fontAlgn="b"/>
                      <a:r>
                        <a:rPr lang="en-US" sz="1000" u="none" strike="noStrike">
                          <a:effectLst/>
                        </a:rPr>
                        <a:t>ID Governor's Office of Energy and Mineral Resources</a:t>
                      </a:r>
                      <a:endParaRPr lang="en-US" sz="1000" b="0" i="0" u="none" strike="noStrike">
                        <a:solidFill>
                          <a:srgbClr val="000000"/>
                        </a:solidFill>
                        <a:effectLst/>
                        <a:latin typeface="Aptos Narrow" panose="020B0004020202020204" pitchFamily="34" charset="0"/>
                      </a:endParaRPr>
                    </a:p>
                  </a:txBody>
                  <a:tcPr marL="3577" marR="3577" marT="3577" marB="0" anchor="b"/>
                </a:tc>
                <a:extLst>
                  <a:ext uri="{0D108BD9-81ED-4DB2-BD59-A6C34878D82A}">
                    <a16:rowId xmlns:a16="http://schemas.microsoft.com/office/drawing/2014/main" val="3675216247"/>
                  </a:ext>
                </a:extLst>
              </a:tr>
              <a:tr h="163333">
                <a:tc>
                  <a:txBody>
                    <a:bodyPr/>
                    <a:lstStyle/>
                    <a:p>
                      <a:pPr algn="l" fontAlgn="b"/>
                      <a:r>
                        <a:rPr lang="en-US" sz="1000" u="none" strike="noStrike">
                          <a:effectLst/>
                        </a:rPr>
                        <a:t>ID Public Utilities Commission</a:t>
                      </a:r>
                      <a:endParaRPr lang="en-US" sz="1000" b="0" i="0" u="none" strike="noStrike">
                        <a:solidFill>
                          <a:srgbClr val="000000"/>
                        </a:solidFill>
                        <a:effectLst/>
                        <a:latin typeface="Aptos Narrow" panose="020B0004020202020204" pitchFamily="34" charset="0"/>
                      </a:endParaRPr>
                    </a:p>
                  </a:txBody>
                  <a:tcPr marL="3577" marR="3577" marT="3577" marB="0" anchor="b"/>
                </a:tc>
                <a:extLst>
                  <a:ext uri="{0D108BD9-81ED-4DB2-BD59-A6C34878D82A}">
                    <a16:rowId xmlns:a16="http://schemas.microsoft.com/office/drawing/2014/main" val="1888310239"/>
                  </a:ext>
                </a:extLst>
              </a:tr>
              <a:tr h="163333">
                <a:tc>
                  <a:txBody>
                    <a:bodyPr/>
                    <a:lstStyle/>
                    <a:p>
                      <a:pPr algn="l" fontAlgn="b"/>
                      <a:r>
                        <a:rPr lang="en-US" sz="1000" u="none" strike="noStrike" dirty="0">
                          <a:effectLst/>
                        </a:rPr>
                        <a:t>MT Public Service Commission</a:t>
                      </a:r>
                      <a:endParaRPr lang="en-US" sz="1000" b="0" i="0" u="none" strike="noStrike" dirty="0">
                        <a:solidFill>
                          <a:srgbClr val="000000"/>
                        </a:solidFill>
                        <a:effectLst/>
                        <a:latin typeface="Aptos Narrow" panose="020B0004020202020204" pitchFamily="34" charset="0"/>
                      </a:endParaRPr>
                    </a:p>
                  </a:txBody>
                  <a:tcPr marL="3577" marR="3577" marT="3577" marB="0" anchor="b"/>
                </a:tc>
                <a:extLst>
                  <a:ext uri="{0D108BD9-81ED-4DB2-BD59-A6C34878D82A}">
                    <a16:rowId xmlns:a16="http://schemas.microsoft.com/office/drawing/2014/main" val="2082563116"/>
                  </a:ext>
                </a:extLst>
              </a:tr>
              <a:tr h="194233">
                <a:tc>
                  <a:txBody>
                    <a:bodyPr/>
                    <a:lstStyle/>
                    <a:p>
                      <a:pPr algn="l" fontAlgn="b"/>
                      <a:r>
                        <a:rPr lang="en-US" sz="1000" u="none" strike="noStrike">
                          <a:effectLst/>
                        </a:rPr>
                        <a:t>MT Department of Environmental Quality</a:t>
                      </a:r>
                      <a:endParaRPr lang="en-US" sz="1000" b="0" i="0" u="none" strike="noStrike">
                        <a:solidFill>
                          <a:srgbClr val="000000"/>
                        </a:solidFill>
                        <a:effectLst/>
                        <a:latin typeface="Aptos Narrow" panose="020B0004020202020204" pitchFamily="34" charset="0"/>
                      </a:endParaRPr>
                    </a:p>
                  </a:txBody>
                  <a:tcPr marL="3577" marR="3577" marT="3577" marB="0" anchor="b"/>
                </a:tc>
                <a:extLst>
                  <a:ext uri="{0D108BD9-81ED-4DB2-BD59-A6C34878D82A}">
                    <a16:rowId xmlns:a16="http://schemas.microsoft.com/office/drawing/2014/main" val="3970909214"/>
                  </a:ext>
                </a:extLst>
              </a:tr>
              <a:tr h="163333">
                <a:tc>
                  <a:txBody>
                    <a:bodyPr/>
                    <a:lstStyle/>
                    <a:p>
                      <a:pPr algn="l" fontAlgn="b"/>
                      <a:r>
                        <a:rPr lang="en-US" sz="1000" u="none" strike="noStrike" dirty="0">
                          <a:effectLst/>
                        </a:rPr>
                        <a:t>OR Energy Facility Siting Council</a:t>
                      </a:r>
                      <a:endParaRPr lang="en-US" sz="1000" b="0" i="0" u="none" strike="noStrike" dirty="0">
                        <a:solidFill>
                          <a:srgbClr val="000000"/>
                        </a:solidFill>
                        <a:effectLst/>
                        <a:latin typeface="Aptos Narrow" panose="020B0004020202020204" pitchFamily="34" charset="0"/>
                      </a:endParaRPr>
                    </a:p>
                  </a:txBody>
                  <a:tcPr marL="3577" marR="3577" marT="3577" marB="0" anchor="b"/>
                </a:tc>
                <a:extLst>
                  <a:ext uri="{0D108BD9-81ED-4DB2-BD59-A6C34878D82A}">
                    <a16:rowId xmlns:a16="http://schemas.microsoft.com/office/drawing/2014/main" val="3732615701"/>
                  </a:ext>
                </a:extLst>
              </a:tr>
              <a:tr h="163333">
                <a:tc>
                  <a:txBody>
                    <a:bodyPr/>
                    <a:lstStyle/>
                    <a:p>
                      <a:pPr algn="l" fontAlgn="b"/>
                      <a:r>
                        <a:rPr lang="en-US" sz="1000" u="none" strike="noStrike">
                          <a:effectLst/>
                        </a:rPr>
                        <a:t>OR Public Utilities Commission</a:t>
                      </a:r>
                      <a:endParaRPr lang="en-US" sz="1000" b="0" i="0" u="none" strike="noStrike">
                        <a:solidFill>
                          <a:srgbClr val="000000"/>
                        </a:solidFill>
                        <a:effectLst/>
                        <a:latin typeface="Aptos Narrow" panose="020B0004020202020204" pitchFamily="34" charset="0"/>
                      </a:endParaRPr>
                    </a:p>
                  </a:txBody>
                  <a:tcPr marL="3577" marR="3577" marT="3577" marB="0" anchor="b"/>
                </a:tc>
                <a:extLst>
                  <a:ext uri="{0D108BD9-81ED-4DB2-BD59-A6C34878D82A}">
                    <a16:rowId xmlns:a16="http://schemas.microsoft.com/office/drawing/2014/main" val="4264399774"/>
                  </a:ext>
                </a:extLst>
              </a:tr>
              <a:tr h="163333">
                <a:tc>
                  <a:txBody>
                    <a:bodyPr/>
                    <a:lstStyle/>
                    <a:p>
                      <a:pPr algn="l" fontAlgn="b"/>
                      <a:r>
                        <a:rPr lang="en-US" sz="1000" u="none" strike="noStrike" dirty="0">
                          <a:effectLst/>
                        </a:rPr>
                        <a:t>OR Department of Energy</a:t>
                      </a:r>
                      <a:endParaRPr lang="en-US" sz="1000" b="0" i="0" u="none" strike="noStrike" dirty="0">
                        <a:solidFill>
                          <a:srgbClr val="000000"/>
                        </a:solidFill>
                        <a:effectLst/>
                        <a:latin typeface="Aptos Narrow" panose="020B0004020202020204" pitchFamily="34" charset="0"/>
                      </a:endParaRPr>
                    </a:p>
                  </a:txBody>
                  <a:tcPr marL="3577" marR="3577" marT="3577" marB="0" anchor="b"/>
                </a:tc>
                <a:extLst>
                  <a:ext uri="{0D108BD9-81ED-4DB2-BD59-A6C34878D82A}">
                    <a16:rowId xmlns:a16="http://schemas.microsoft.com/office/drawing/2014/main" val="1132892389"/>
                  </a:ext>
                </a:extLst>
              </a:tr>
              <a:tr h="163333">
                <a:tc>
                  <a:txBody>
                    <a:bodyPr/>
                    <a:lstStyle/>
                    <a:p>
                      <a:pPr algn="l" fontAlgn="b"/>
                      <a:r>
                        <a:rPr lang="en-US" sz="1000" u="none" strike="noStrike">
                          <a:effectLst/>
                        </a:rPr>
                        <a:t>Public Utilities Commission of NV</a:t>
                      </a:r>
                      <a:endParaRPr lang="en-US" sz="1000" b="0" i="0" u="none" strike="noStrike">
                        <a:solidFill>
                          <a:srgbClr val="000000"/>
                        </a:solidFill>
                        <a:effectLst/>
                        <a:latin typeface="Aptos Narrow" panose="020B0004020202020204" pitchFamily="34" charset="0"/>
                      </a:endParaRPr>
                    </a:p>
                  </a:txBody>
                  <a:tcPr marL="3577" marR="3577" marT="3577" marB="0" anchor="b"/>
                </a:tc>
                <a:extLst>
                  <a:ext uri="{0D108BD9-81ED-4DB2-BD59-A6C34878D82A}">
                    <a16:rowId xmlns:a16="http://schemas.microsoft.com/office/drawing/2014/main" val="2585326699"/>
                  </a:ext>
                </a:extLst>
              </a:tr>
              <a:tr h="163333">
                <a:tc>
                  <a:txBody>
                    <a:bodyPr/>
                    <a:lstStyle/>
                    <a:p>
                      <a:pPr algn="l" fontAlgn="b"/>
                      <a:r>
                        <a:rPr lang="en-US" sz="1000" u="none" strike="noStrike" dirty="0">
                          <a:effectLst/>
                        </a:rPr>
                        <a:t>UT Dept. of Natural Resources</a:t>
                      </a:r>
                      <a:endParaRPr lang="en-US" sz="1000" b="0" i="0" u="none" strike="noStrike" dirty="0">
                        <a:solidFill>
                          <a:srgbClr val="000000"/>
                        </a:solidFill>
                        <a:effectLst/>
                        <a:latin typeface="Aptos Narrow" panose="020B0004020202020204" pitchFamily="34" charset="0"/>
                      </a:endParaRPr>
                    </a:p>
                  </a:txBody>
                  <a:tcPr marL="3577" marR="3577" marT="3577" marB="0" anchor="b"/>
                </a:tc>
                <a:extLst>
                  <a:ext uri="{0D108BD9-81ED-4DB2-BD59-A6C34878D82A}">
                    <a16:rowId xmlns:a16="http://schemas.microsoft.com/office/drawing/2014/main" val="1905371835"/>
                  </a:ext>
                </a:extLst>
              </a:tr>
              <a:tr h="163333">
                <a:tc>
                  <a:txBody>
                    <a:bodyPr/>
                    <a:lstStyle/>
                    <a:p>
                      <a:pPr algn="l" fontAlgn="b"/>
                      <a:r>
                        <a:rPr lang="en-US" sz="1000" u="none" strike="noStrike" dirty="0">
                          <a:effectLst/>
                        </a:rPr>
                        <a:t>UT Dept. of Water Resources</a:t>
                      </a:r>
                      <a:endParaRPr lang="en-US" sz="1000" b="0" i="0" u="none" strike="noStrike" dirty="0">
                        <a:solidFill>
                          <a:srgbClr val="000000"/>
                        </a:solidFill>
                        <a:effectLst/>
                        <a:latin typeface="Aptos Narrow" panose="020B0004020202020204" pitchFamily="34" charset="0"/>
                      </a:endParaRPr>
                    </a:p>
                  </a:txBody>
                  <a:tcPr marL="3577" marR="3577" marT="3577" marB="0" anchor="b"/>
                </a:tc>
                <a:extLst>
                  <a:ext uri="{0D108BD9-81ED-4DB2-BD59-A6C34878D82A}">
                    <a16:rowId xmlns:a16="http://schemas.microsoft.com/office/drawing/2014/main" val="730047096"/>
                  </a:ext>
                </a:extLst>
              </a:tr>
              <a:tr h="163333">
                <a:tc>
                  <a:txBody>
                    <a:bodyPr/>
                    <a:lstStyle/>
                    <a:p>
                      <a:pPr algn="l" fontAlgn="b"/>
                      <a:r>
                        <a:rPr lang="en-US" sz="1000" u="none" strike="noStrike" dirty="0">
                          <a:effectLst/>
                        </a:rPr>
                        <a:t>UT Office of Energy Development</a:t>
                      </a:r>
                      <a:endParaRPr lang="en-US" sz="1000" b="0" i="0" u="none" strike="noStrike" dirty="0">
                        <a:solidFill>
                          <a:srgbClr val="000000"/>
                        </a:solidFill>
                        <a:effectLst/>
                        <a:latin typeface="Aptos Narrow" panose="020B0004020202020204" pitchFamily="34" charset="0"/>
                      </a:endParaRPr>
                    </a:p>
                  </a:txBody>
                  <a:tcPr marL="3577" marR="3577" marT="3577" marB="0" anchor="b"/>
                </a:tc>
                <a:extLst>
                  <a:ext uri="{0D108BD9-81ED-4DB2-BD59-A6C34878D82A}">
                    <a16:rowId xmlns:a16="http://schemas.microsoft.com/office/drawing/2014/main" val="3878204559"/>
                  </a:ext>
                </a:extLst>
              </a:tr>
              <a:tr h="163333">
                <a:tc>
                  <a:txBody>
                    <a:bodyPr/>
                    <a:lstStyle/>
                    <a:p>
                      <a:pPr algn="l" fontAlgn="b"/>
                      <a:r>
                        <a:rPr lang="en-US" sz="1000" u="none" strike="noStrike" dirty="0">
                          <a:effectLst/>
                        </a:rPr>
                        <a:t>UT Public Service Commission</a:t>
                      </a:r>
                      <a:endParaRPr lang="en-US" sz="1000" b="0" i="0" u="none" strike="noStrike" dirty="0">
                        <a:solidFill>
                          <a:srgbClr val="000000"/>
                        </a:solidFill>
                        <a:effectLst/>
                        <a:latin typeface="Aptos Narrow" panose="020B0004020202020204" pitchFamily="34" charset="0"/>
                      </a:endParaRPr>
                    </a:p>
                  </a:txBody>
                  <a:tcPr marL="3577" marR="3577" marT="3577" marB="0" anchor="b"/>
                </a:tc>
                <a:extLst>
                  <a:ext uri="{0D108BD9-81ED-4DB2-BD59-A6C34878D82A}">
                    <a16:rowId xmlns:a16="http://schemas.microsoft.com/office/drawing/2014/main" val="1118009482"/>
                  </a:ext>
                </a:extLst>
              </a:tr>
              <a:tr h="202204">
                <a:tc>
                  <a:txBody>
                    <a:bodyPr/>
                    <a:lstStyle/>
                    <a:p>
                      <a:pPr algn="l" fontAlgn="b"/>
                      <a:r>
                        <a:rPr lang="en-US" sz="1000" u="none" strike="noStrike" dirty="0">
                          <a:effectLst/>
                        </a:rPr>
                        <a:t>WA Energy Facility Site Evaluation Council</a:t>
                      </a:r>
                      <a:endParaRPr lang="en-US" sz="1000" b="0" i="0" u="none" strike="noStrike" dirty="0">
                        <a:solidFill>
                          <a:srgbClr val="000000"/>
                        </a:solidFill>
                        <a:effectLst/>
                        <a:latin typeface="Aptos Narrow" panose="020B0004020202020204" pitchFamily="34" charset="0"/>
                      </a:endParaRPr>
                    </a:p>
                  </a:txBody>
                  <a:tcPr marL="3577" marR="3577" marT="3577" marB="0" anchor="b"/>
                </a:tc>
                <a:extLst>
                  <a:ext uri="{0D108BD9-81ED-4DB2-BD59-A6C34878D82A}">
                    <a16:rowId xmlns:a16="http://schemas.microsoft.com/office/drawing/2014/main" val="2768417474"/>
                  </a:ext>
                </a:extLst>
              </a:tr>
              <a:tr h="163333">
                <a:tc>
                  <a:txBody>
                    <a:bodyPr/>
                    <a:lstStyle/>
                    <a:p>
                      <a:pPr algn="l" fontAlgn="b"/>
                      <a:r>
                        <a:rPr lang="en-US" sz="1000" u="none" strike="noStrike" dirty="0">
                          <a:effectLst/>
                        </a:rPr>
                        <a:t>WA Dept. of Commerce</a:t>
                      </a:r>
                      <a:endParaRPr lang="en-US" sz="1000" b="0" i="0" u="none" strike="noStrike" dirty="0">
                        <a:solidFill>
                          <a:srgbClr val="000000"/>
                        </a:solidFill>
                        <a:effectLst/>
                        <a:latin typeface="Aptos Narrow" panose="020B0004020202020204" pitchFamily="34" charset="0"/>
                      </a:endParaRPr>
                    </a:p>
                  </a:txBody>
                  <a:tcPr marL="3577" marR="3577" marT="3577" marB="0" anchor="b"/>
                </a:tc>
                <a:extLst>
                  <a:ext uri="{0D108BD9-81ED-4DB2-BD59-A6C34878D82A}">
                    <a16:rowId xmlns:a16="http://schemas.microsoft.com/office/drawing/2014/main" val="679451522"/>
                  </a:ext>
                </a:extLst>
              </a:tr>
              <a:tr h="163333">
                <a:tc>
                  <a:txBody>
                    <a:bodyPr/>
                    <a:lstStyle/>
                    <a:p>
                      <a:pPr algn="l" fontAlgn="b"/>
                      <a:r>
                        <a:rPr lang="en-US" sz="1000" u="none" strike="noStrike">
                          <a:effectLst/>
                        </a:rPr>
                        <a:t>WA Dept. of Ecology</a:t>
                      </a:r>
                      <a:endParaRPr lang="en-US" sz="1000" b="0" i="0" u="none" strike="noStrike">
                        <a:solidFill>
                          <a:srgbClr val="000000"/>
                        </a:solidFill>
                        <a:effectLst/>
                        <a:latin typeface="Aptos Narrow" panose="020B0004020202020204" pitchFamily="34" charset="0"/>
                      </a:endParaRPr>
                    </a:p>
                  </a:txBody>
                  <a:tcPr marL="3577" marR="3577" marT="3577" marB="0" anchor="b"/>
                </a:tc>
                <a:extLst>
                  <a:ext uri="{0D108BD9-81ED-4DB2-BD59-A6C34878D82A}">
                    <a16:rowId xmlns:a16="http://schemas.microsoft.com/office/drawing/2014/main" val="1580640570"/>
                  </a:ext>
                </a:extLst>
              </a:tr>
              <a:tr h="216306">
                <a:tc>
                  <a:txBody>
                    <a:bodyPr/>
                    <a:lstStyle/>
                    <a:p>
                      <a:pPr algn="l" fontAlgn="b"/>
                      <a:r>
                        <a:rPr lang="en-US" sz="1000" u="none" strike="noStrike" dirty="0">
                          <a:effectLst/>
                        </a:rPr>
                        <a:t>WA Utilities and Transportation Commission</a:t>
                      </a:r>
                      <a:endParaRPr lang="en-US" sz="1000" b="0" i="0" u="none" strike="noStrike" dirty="0">
                        <a:solidFill>
                          <a:srgbClr val="000000"/>
                        </a:solidFill>
                        <a:effectLst/>
                        <a:latin typeface="Aptos Narrow" panose="020B0004020202020204" pitchFamily="34" charset="0"/>
                      </a:endParaRPr>
                    </a:p>
                  </a:txBody>
                  <a:tcPr marL="3577" marR="3577" marT="3577" marB="0" anchor="b"/>
                </a:tc>
                <a:extLst>
                  <a:ext uri="{0D108BD9-81ED-4DB2-BD59-A6C34878D82A}">
                    <a16:rowId xmlns:a16="http://schemas.microsoft.com/office/drawing/2014/main" val="2809142546"/>
                  </a:ext>
                </a:extLst>
              </a:tr>
              <a:tr h="163333">
                <a:tc>
                  <a:txBody>
                    <a:bodyPr/>
                    <a:lstStyle/>
                    <a:p>
                      <a:pPr algn="l" fontAlgn="b"/>
                      <a:r>
                        <a:rPr lang="en-US" sz="1000" u="none" strike="noStrike">
                          <a:effectLst/>
                        </a:rPr>
                        <a:t>WY Dept. of Environmental Quality</a:t>
                      </a:r>
                      <a:endParaRPr lang="en-US" sz="1000" b="0" i="0" u="none" strike="noStrike">
                        <a:solidFill>
                          <a:srgbClr val="000000"/>
                        </a:solidFill>
                        <a:effectLst/>
                        <a:latin typeface="Aptos Narrow" panose="020B0004020202020204" pitchFamily="34" charset="0"/>
                      </a:endParaRPr>
                    </a:p>
                  </a:txBody>
                  <a:tcPr marL="3577" marR="3577" marT="3577" marB="0" anchor="b"/>
                </a:tc>
                <a:extLst>
                  <a:ext uri="{0D108BD9-81ED-4DB2-BD59-A6C34878D82A}">
                    <a16:rowId xmlns:a16="http://schemas.microsoft.com/office/drawing/2014/main" val="1579141096"/>
                  </a:ext>
                </a:extLst>
              </a:tr>
              <a:tr h="163333">
                <a:tc>
                  <a:txBody>
                    <a:bodyPr/>
                    <a:lstStyle/>
                    <a:p>
                      <a:pPr algn="l" fontAlgn="b"/>
                      <a:r>
                        <a:rPr lang="en-US" sz="1000" u="none" strike="noStrike" dirty="0">
                          <a:effectLst/>
                        </a:rPr>
                        <a:t>WY Public Service Commission</a:t>
                      </a:r>
                      <a:endParaRPr lang="en-US" sz="1000" b="0" i="0" u="none" strike="noStrike" dirty="0">
                        <a:solidFill>
                          <a:srgbClr val="000000"/>
                        </a:solidFill>
                        <a:effectLst/>
                        <a:latin typeface="Aptos Narrow" panose="020B0004020202020204" pitchFamily="34" charset="0"/>
                      </a:endParaRPr>
                    </a:p>
                  </a:txBody>
                  <a:tcPr marL="3577" marR="3577" marT="3577" marB="0" anchor="b"/>
                </a:tc>
                <a:extLst>
                  <a:ext uri="{0D108BD9-81ED-4DB2-BD59-A6C34878D82A}">
                    <a16:rowId xmlns:a16="http://schemas.microsoft.com/office/drawing/2014/main" val="702872417"/>
                  </a:ext>
                </a:extLst>
              </a:tr>
              <a:tr h="163333">
                <a:tc>
                  <a:txBody>
                    <a:bodyPr/>
                    <a:lstStyle/>
                    <a:p>
                      <a:pPr algn="l" fontAlgn="b"/>
                      <a:r>
                        <a:rPr lang="en-US" sz="1000" u="none" strike="noStrike" dirty="0">
                          <a:effectLst/>
                        </a:rPr>
                        <a:t>WY Dept. of Game and Fish</a:t>
                      </a:r>
                      <a:endParaRPr lang="en-US" sz="1000" b="0" i="0" u="none" strike="noStrike" dirty="0">
                        <a:solidFill>
                          <a:srgbClr val="000000"/>
                        </a:solidFill>
                        <a:effectLst/>
                        <a:latin typeface="Aptos Narrow" panose="020B0004020202020204" pitchFamily="34" charset="0"/>
                      </a:endParaRPr>
                    </a:p>
                  </a:txBody>
                  <a:tcPr marL="3577" marR="3577" marT="3577" marB="0" anchor="b"/>
                </a:tc>
                <a:extLst>
                  <a:ext uri="{0D108BD9-81ED-4DB2-BD59-A6C34878D82A}">
                    <a16:rowId xmlns:a16="http://schemas.microsoft.com/office/drawing/2014/main" val="60747449"/>
                  </a:ext>
                </a:extLst>
              </a:tr>
              <a:tr h="163333">
                <a:tc>
                  <a:txBody>
                    <a:bodyPr/>
                    <a:lstStyle/>
                    <a:p>
                      <a:pPr algn="l" fontAlgn="b"/>
                      <a:r>
                        <a:rPr lang="en-US" sz="1000" u="none" strike="noStrike" dirty="0">
                          <a:effectLst/>
                        </a:rPr>
                        <a:t>WY Governor's Office</a:t>
                      </a:r>
                      <a:endParaRPr lang="en-US" sz="1000" b="0" i="0" u="none" strike="noStrike" dirty="0">
                        <a:solidFill>
                          <a:srgbClr val="000000"/>
                        </a:solidFill>
                        <a:effectLst/>
                        <a:latin typeface="Aptos Narrow" panose="020B0004020202020204" pitchFamily="34" charset="0"/>
                      </a:endParaRPr>
                    </a:p>
                  </a:txBody>
                  <a:tcPr marL="3577" marR="3577" marT="3577" marB="0" anchor="b"/>
                </a:tc>
                <a:extLst>
                  <a:ext uri="{0D108BD9-81ED-4DB2-BD59-A6C34878D82A}">
                    <a16:rowId xmlns:a16="http://schemas.microsoft.com/office/drawing/2014/main" val="2409489231"/>
                  </a:ext>
                </a:extLst>
              </a:tr>
              <a:tr h="163333">
                <a:tc>
                  <a:txBody>
                    <a:bodyPr/>
                    <a:lstStyle/>
                    <a:p>
                      <a:pPr algn="l" fontAlgn="b"/>
                      <a:r>
                        <a:rPr lang="en-US" sz="1000" u="none" strike="noStrike" dirty="0">
                          <a:effectLst/>
                        </a:rPr>
                        <a:t>WY Office of Consumer Advocate</a:t>
                      </a:r>
                      <a:endParaRPr lang="en-US" sz="1000" b="0" i="0" u="none" strike="noStrike" dirty="0">
                        <a:solidFill>
                          <a:srgbClr val="000000"/>
                        </a:solidFill>
                        <a:effectLst/>
                        <a:latin typeface="Aptos Narrow" panose="020B0004020202020204" pitchFamily="34" charset="0"/>
                      </a:endParaRPr>
                    </a:p>
                  </a:txBody>
                  <a:tcPr marL="3577" marR="3577" marT="3577" marB="0" anchor="b"/>
                </a:tc>
                <a:extLst>
                  <a:ext uri="{0D108BD9-81ED-4DB2-BD59-A6C34878D82A}">
                    <a16:rowId xmlns:a16="http://schemas.microsoft.com/office/drawing/2014/main" val="943901390"/>
                  </a:ext>
                </a:extLst>
              </a:tr>
            </a:tbl>
          </a:graphicData>
        </a:graphic>
      </p:graphicFrame>
    </p:spTree>
    <p:extLst>
      <p:ext uri="{BB962C8B-B14F-4D97-AF65-F5344CB8AC3E}">
        <p14:creationId xmlns:p14="http://schemas.microsoft.com/office/powerpoint/2010/main" val="388067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40"/>
        <p:cNvGrpSpPr/>
        <p:nvPr/>
      </p:nvGrpSpPr>
      <p:grpSpPr>
        <a:xfrm>
          <a:off x="0" y="0"/>
          <a:ext cx="0" cy="0"/>
          <a:chOff x="0" y="0"/>
          <a:chExt cx="0" cy="0"/>
        </a:xfrm>
      </p:grpSpPr>
      <p:sp>
        <p:nvSpPr>
          <p:cNvPr id="141" name="Google Shape;141;p18"/>
          <p:cNvSpPr txBox="1">
            <a:spLocks noGrp="1"/>
          </p:cNvSpPr>
          <p:nvPr>
            <p:ph type="title"/>
          </p:nvPr>
        </p:nvSpPr>
        <p:spPr>
          <a:xfrm>
            <a:off x="628649" y="211932"/>
            <a:ext cx="8017800" cy="647700"/>
          </a:xfrm>
          <a:prstGeom prst="rect">
            <a:avLst/>
          </a:prstGeom>
        </p:spPr>
        <p:txBody>
          <a:bodyPr spcFirstLastPara="1" wrap="square" lIns="68575" tIns="34275" rIns="68575" bIns="34275" anchor="ctr" anchorCtr="0">
            <a:normAutofit/>
          </a:bodyPr>
          <a:lstStyle/>
          <a:p>
            <a:pPr marL="0" lvl="0" indent="0" algn="l" rtl="0">
              <a:spcBef>
                <a:spcPts val="0"/>
              </a:spcBef>
              <a:spcAft>
                <a:spcPts val="0"/>
              </a:spcAft>
              <a:buNone/>
            </a:pPr>
            <a:r>
              <a:rPr lang="en"/>
              <a:t>1920 Ad Hoc Committee timeline review</a:t>
            </a:r>
            <a:endParaRPr/>
          </a:p>
        </p:txBody>
      </p:sp>
      <p:sp>
        <p:nvSpPr>
          <p:cNvPr id="142" name="Google Shape;142;p18"/>
          <p:cNvSpPr txBox="1">
            <a:spLocks noGrp="1"/>
          </p:cNvSpPr>
          <p:nvPr>
            <p:ph type="ftr" idx="11"/>
          </p:nvPr>
        </p:nvSpPr>
        <p:spPr>
          <a:xfrm>
            <a:off x="57150" y="4914900"/>
            <a:ext cx="3086100" cy="273900"/>
          </a:xfrm>
          <a:prstGeom prst="rect">
            <a:avLst/>
          </a:prstGeom>
          <a:noFill/>
          <a:ln>
            <a:noFill/>
          </a:ln>
        </p:spPr>
        <p:txBody>
          <a:bodyPr spcFirstLastPara="1" wrap="square" lIns="68575" tIns="34275" rIns="68575" bIns="3427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kumimoji="0" lang="en" sz="900" b="0" i="0" u="none" strike="noStrike" kern="0" cap="none" spc="0" normalizeH="0" baseline="0" noProof="0">
                <a:ln>
                  <a:noFill/>
                </a:ln>
                <a:solidFill>
                  <a:srgbClr val="A5A5A5"/>
                </a:solidFill>
                <a:effectLst/>
                <a:uLnTx/>
                <a:uFillTx/>
                <a:latin typeface="Calibri"/>
                <a:ea typeface="Calibri"/>
                <a:cs typeface="Calibri"/>
                <a:sym typeface="Calibri"/>
              </a:rPr>
              <a:t>Western Interstate Energy Board</a:t>
            </a:r>
            <a:endParaRPr kumimoji="0" sz="900" b="0" i="0" u="none" strike="noStrike" kern="0" cap="none" spc="0" normalizeH="0" baseline="0" noProof="0">
              <a:ln>
                <a:noFill/>
              </a:ln>
              <a:solidFill>
                <a:srgbClr val="A5A5A5"/>
              </a:solidFill>
              <a:effectLst/>
              <a:uLnTx/>
              <a:uFillTx/>
              <a:latin typeface="Calibri"/>
              <a:ea typeface="Calibri"/>
              <a:cs typeface="Calibri"/>
              <a:sym typeface="Calibri"/>
            </a:endParaRPr>
          </a:p>
        </p:txBody>
      </p:sp>
      <p:sp>
        <p:nvSpPr>
          <p:cNvPr id="143" name="Google Shape;143;p18"/>
          <p:cNvSpPr txBox="1">
            <a:spLocks noGrp="1"/>
          </p:cNvSpPr>
          <p:nvPr>
            <p:ph type="sldNum" idx="12"/>
          </p:nvPr>
        </p:nvSpPr>
        <p:spPr>
          <a:xfrm>
            <a:off x="7029450" y="4941094"/>
            <a:ext cx="2057400" cy="273900"/>
          </a:xfrm>
          <a:prstGeom prst="rect">
            <a:avLst/>
          </a:prstGeom>
          <a:noFill/>
          <a:ln>
            <a:noFill/>
          </a:ln>
        </p:spPr>
        <p:txBody>
          <a:bodyPr spcFirstLastPara="1" wrap="square" lIns="68575" tIns="34275" rIns="68575" bIns="34275" anchor="t"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900"/>
              <a:buFont typeface="Arial"/>
              <a:buNone/>
              <a:tabLst/>
              <a:defRPr/>
            </a:pPr>
            <a:fld id="{00000000-1234-1234-1234-123412341234}" type="slidenum">
              <a:rPr kumimoji="0" lang="en" sz="900" b="0" i="0" u="none" strike="noStrike" kern="0" cap="none" spc="0" normalizeH="0" baseline="0" noProof="0">
                <a:ln>
                  <a:noFill/>
                </a:ln>
                <a:solidFill>
                  <a:srgbClr val="A5A5A5"/>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Pts val="900"/>
                <a:buFont typeface="Arial"/>
                <a:buNone/>
                <a:tabLst/>
                <a:defRPr/>
              </a:pPr>
              <a:t>15</a:t>
            </a:fld>
            <a:endParaRPr kumimoji="0" sz="900" b="0" i="0" u="none" strike="noStrike" kern="0" cap="none" spc="0" normalizeH="0" baseline="0" noProof="0">
              <a:ln>
                <a:noFill/>
              </a:ln>
              <a:solidFill>
                <a:srgbClr val="A5A5A5"/>
              </a:solidFill>
              <a:effectLst/>
              <a:uLnTx/>
              <a:uFillTx/>
              <a:latin typeface="Calibri"/>
              <a:ea typeface="Calibri"/>
              <a:cs typeface="Calibri"/>
              <a:sym typeface="Calibri"/>
            </a:endParaRPr>
          </a:p>
        </p:txBody>
      </p:sp>
      <p:cxnSp>
        <p:nvCxnSpPr>
          <p:cNvPr id="144" name="Google Shape;144;p18"/>
          <p:cNvCxnSpPr/>
          <p:nvPr/>
        </p:nvCxnSpPr>
        <p:spPr>
          <a:xfrm>
            <a:off x="293650" y="2992606"/>
            <a:ext cx="8525100" cy="0"/>
          </a:xfrm>
          <a:prstGeom prst="straightConnector1">
            <a:avLst/>
          </a:prstGeom>
          <a:noFill/>
          <a:ln w="28575" cap="flat" cmpd="sng">
            <a:solidFill>
              <a:srgbClr val="2F6F57"/>
            </a:solidFill>
            <a:prstDash val="solid"/>
            <a:round/>
            <a:headEnd type="oval" w="med" len="med"/>
            <a:tailEnd type="oval" w="med" len="med"/>
          </a:ln>
        </p:spPr>
      </p:cxnSp>
      <p:sp>
        <p:nvSpPr>
          <p:cNvPr id="145" name="Google Shape;145;p18"/>
          <p:cNvSpPr txBox="1"/>
          <p:nvPr/>
        </p:nvSpPr>
        <p:spPr>
          <a:xfrm>
            <a:off x="293650" y="1429692"/>
            <a:ext cx="1845600" cy="1095600"/>
          </a:xfrm>
          <a:prstGeom prst="rect">
            <a:avLst/>
          </a:prstGeom>
          <a:noFill/>
          <a:ln>
            <a:noFill/>
          </a:ln>
        </p:spPr>
        <p:txBody>
          <a:bodyPr spcFirstLastPara="1" wrap="square" lIns="91425" tIns="91425" rIns="91425" bIns="91425" anchor="t"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 sz="1500" b="1" i="0" u="none" strike="noStrike" kern="0" cap="none" spc="0" normalizeH="0" baseline="0" noProof="0">
                <a:ln>
                  <a:noFill/>
                </a:ln>
                <a:solidFill>
                  <a:srgbClr val="000000"/>
                </a:solidFill>
                <a:effectLst/>
                <a:uLnTx/>
                <a:uFillTx/>
                <a:latin typeface="Calibri"/>
                <a:ea typeface="Calibri"/>
                <a:cs typeface="Calibri"/>
                <a:sym typeface="Calibri"/>
              </a:rPr>
              <a:t>January 2025</a:t>
            </a:r>
            <a:endParaRPr kumimoji="0" sz="1500" b="1" i="0" u="none" strike="noStrike" kern="0" cap="none" spc="0" normalizeH="0" baseline="0" noProof="0">
              <a:ln>
                <a:noFill/>
              </a:ln>
              <a:solidFill>
                <a:srgbClr val="000000"/>
              </a:solidFill>
              <a:effectLst/>
              <a:uLnTx/>
              <a:uFillTx/>
              <a:latin typeface="Calibri"/>
              <a:ea typeface="Calibri"/>
              <a:cs typeface="Calibri"/>
              <a:sym typeface="Calibri"/>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 sz="1300" b="0" i="0" u="none" strike="noStrike" kern="0" cap="none" spc="0" normalizeH="0" baseline="0" noProof="0">
                <a:ln>
                  <a:noFill/>
                </a:ln>
                <a:solidFill>
                  <a:srgbClr val="000000"/>
                </a:solidFill>
                <a:effectLst/>
                <a:uLnTx/>
                <a:uFillTx/>
                <a:latin typeface="Calibri"/>
                <a:ea typeface="Calibri"/>
                <a:cs typeface="Calibri"/>
                <a:sym typeface="Calibri"/>
              </a:rPr>
              <a:t>The CREPC 1920 Ad Hoc Committee launches, adopts charter, and designates co-chairs</a:t>
            </a:r>
            <a:endParaRPr kumimoji="0" sz="13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46" name="Google Shape;146;p18"/>
          <p:cNvSpPr txBox="1"/>
          <p:nvPr/>
        </p:nvSpPr>
        <p:spPr>
          <a:xfrm>
            <a:off x="2681750" y="1291554"/>
            <a:ext cx="2274900" cy="1371900"/>
          </a:xfrm>
          <a:prstGeom prst="rect">
            <a:avLst/>
          </a:prstGeom>
          <a:noFill/>
          <a:ln>
            <a:noFill/>
          </a:ln>
        </p:spPr>
        <p:txBody>
          <a:bodyPr spcFirstLastPara="1" wrap="square" lIns="91425" tIns="91425" rIns="91425" bIns="91425" anchor="t"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 sz="1500" b="1" i="0" u="none" strike="noStrike" kern="0" cap="none" spc="0" normalizeH="0" baseline="0" noProof="0">
                <a:ln>
                  <a:noFill/>
                </a:ln>
                <a:solidFill>
                  <a:srgbClr val="000000"/>
                </a:solidFill>
                <a:effectLst/>
                <a:uLnTx/>
                <a:uFillTx/>
                <a:latin typeface="Calibri"/>
                <a:ea typeface="Calibri"/>
                <a:cs typeface="Calibri"/>
                <a:sym typeface="Calibri"/>
              </a:rPr>
              <a:t>June 2025</a:t>
            </a:r>
            <a:endParaRPr kumimoji="0" sz="1500" b="1" i="0" u="none" strike="noStrike" kern="0" cap="none" spc="0" normalizeH="0" baseline="0" noProof="0">
              <a:ln>
                <a:noFill/>
              </a:ln>
              <a:solidFill>
                <a:srgbClr val="000000"/>
              </a:solidFill>
              <a:effectLst/>
              <a:uLnTx/>
              <a:uFillTx/>
              <a:latin typeface="Calibri"/>
              <a:ea typeface="Calibri"/>
              <a:cs typeface="Calibri"/>
              <a:sym typeface="Calibri"/>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 sz="1300" b="0" i="0" u="none" strike="noStrike" kern="0" cap="none" spc="0" normalizeH="0" baseline="0" noProof="0">
                <a:ln>
                  <a:noFill/>
                </a:ln>
                <a:solidFill>
                  <a:srgbClr val="000000"/>
                </a:solidFill>
                <a:effectLst/>
                <a:uLnTx/>
                <a:uFillTx/>
                <a:latin typeface="Calibri"/>
                <a:ea typeface="Calibri"/>
                <a:cs typeface="Calibri"/>
                <a:sym typeface="Calibri"/>
              </a:rPr>
              <a:t>States provide feedback to planning regions on their ex ante methods and determine to undertake the development of their own proposal</a:t>
            </a:r>
            <a:endParaRPr kumimoji="0" sz="13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47" name="Google Shape;147;p18"/>
          <p:cNvSpPr txBox="1"/>
          <p:nvPr/>
        </p:nvSpPr>
        <p:spPr>
          <a:xfrm>
            <a:off x="4274650" y="3220731"/>
            <a:ext cx="1952400" cy="1040400"/>
          </a:xfrm>
          <a:prstGeom prst="rect">
            <a:avLst/>
          </a:prstGeom>
          <a:noFill/>
          <a:ln>
            <a:noFill/>
          </a:ln>
        </p:spPr>
        <p:txBody>
          <a:bodyPr spcFirstLastPara="1" wrap="square" lIns="91425" tIns="91425" rIns="91425" bIns="91425" anchor="t"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 sz="1500" b="1" i="0" u="none" strike="noStrike" kern="0" cap="none" spc="0" normalizeH="0" baseline="0" noProof="0">
                <a:ln>
                  <a:noFill/>
                </a:ln>
                <a:solidFill>
                  <a:srgbClr val="000000"/>
                </a:solidFill>
                <a:effectLst/>
                <a:uLnTx/>
                <a:uFillTx/>
                <a:latin typeface="Calibri"/>
                <a:ea typeface="Calibri"/>
                <a:cs typeface="Calibri"/>
                <a:sym typeface="Calibri"/>
              </a:rPr>
              <a:t>October 2025</a:t>
            </a:r>
            <a:endParaRPr kumimoji="0" sz="1500" b="1" i="0" u="none" strike="noStrike" kern="0" cap="none" spc="0" normalizeH="0" baseline="0" noProof="0">
              <a:ln>
                <a:noFill/>
              </a:ln>
              <a:solidFill>
                <a:srgbClr val="000000"/>
              </a:solidFill>
              <a:effectLst/>
              <a:uLnTx/>
              <a:uFillTx/>
              <a:latin typeface="Calibri"/>
              <a:ea typeface="Calibri"/>
              <a:cs typeface="Calibri"/>
              <a:sym typeface="Calibri"/>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 sz="1300" b="0" i="0" u="none" strike="noStrike" kern="0" cap="none" spc="0" normalizeH="0" baseline="0" noProof="0">
                <a:ln>
                  <a:noFill/>
                </a:ln>
                <a:solidFill>
                  <a:srgbClr val="000000"/>
                </a:solidFill>
                <a:effectLst/>
                <a:uLnTx/>
                <a:uFillTx/>
                <a:latin typeface="Calibri"/>
                <a:ea typeface="Calibri"/>
                <a:cs typeface="Calibri"/>
                <a:sym typeface="Calibri"/>
              </a:rPr>
              <a:t>Draft ex ante cost allocation method adopted</a:t>
            </a:r>
            <a:endParaRPr kumimoji="0" sz="13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48" name="Google Shape;148;p18"/>
          <p:cNvSpPr txBox="1"/>
          <p:nvPr/>
        </p:nvSpPr>
        <p:spPr>
          <a:xfrm>
            <a:off x="1584575" y="3220706"/>
            <a:ext cx="1700700" cy="794700"/>
          </a:xfrm>
          <a:prstGeom prst="rect">
            <a:avLst/>
          </a:prstGeom>
          <a:noFill/>
          <a:ln>
            <a:noFill/>
          </a:ln>
        </p:spPr>
        <p:txBody>
          <a:bodyPr spcFirstLastPara="1" wrap="square" lIns="91425" tIns="91425" rIns="91425" bIns="91425" anchor="t"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 sz="1500" b="1" i="0" u="none" strike="noStrike" kern="0" cap="none" spc="0" normalizeH="0" baseline="0" noProof="0">
                <a:ln>
                  <a:noFill/>
                </a:ln>
                <a:solidFill>
                  <a:srgbClr val="000000"/>
                </a:solidFill>
                <a:effectLst/>
                <a:uLnTx/>
                <a:uFillTx/>
                <a:latin typeface="Calibri"/>
                <a:ea typeface="Calibri"/>
                <a:cs typeface="Calibri"/>
                <a:sym typeface="Calibri"/>
              </a:rPr>
              <a:t>April 2025</a:t>
            </a:r>
            <a:endParaRPr kumimoji="0" sz="1500" b="1" i="0" u="none" strike="noStrike" kern="0" cap="none" spc="0" normalizeH="0" baseline="0" noProof="0">
              <a:ln>
                <a:noFill/>
              </a:ln>
              <a:solidFill>
                <a:srgbClr val="000000"/>
              </a:solidFill>
              <a:effectLst/>
              <a:uLnTx/>
              <a:uFillTx/>
              <a:latin typeface="Calibri"/>
              <a:ea typeface="Calibri"/>
              <a:cs typeface="Calibri"/>
              <a:sym typeface="Calibri"/>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 sz="1300" b="0" i="0" u="none" strike="noStrike" kern="0" cap="none" spc="0" normalizeH="0" baseline="0" noProof="0">
                <a:ln>
                  <a:noFill/>
                </a:ln>
                <a:solidFill>
                  <a:srgbClr val="000000"/>
                </a:solidFill>
                <a:effectLst/>
                <a:uLnTx/>
                <a:uFillTx/>
                <a:latin typeface="Calibri"/>
                <a:ea typeface="Calibri"/>
                <a:cs typeface="Calibri"/>
                <a:sym typeface="Calibri"/>
              </a:rPr>
              <a:t>Draft State Agreement Process (SAP) adopted</a:t>
            </a:r>
            <a:endParaRPr kumimoji="0" sz="13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49" name="Google Shape;149;p18"/>
          <p:cNvSpPr txBox="1"/>
          <p:nvPr/>
        </p:nvSpPr>
        <p:spPr>
          <a:xfrm>
            <a:off x="6899100" y="3220717"/>
            <a:ext cx="1796100" cy="960300"/>
          </a:xfrm>
          <a:prstGeom prst="rect">
            <a:avLst/>
          </a:prstGeom>
          <a:noFill/>
          <a:ln>
            <a:noFill/>
          </a:ln>
        </p:spPr>
        <p:txBody>
          <a:bodyPr spcFirstLastPara="1" wrap="square" lIns="91425" tIns="91425" rIns="91425" bIns="91425" anchor="t"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 sz="1500" b="1" i="0" u="none" strike="noStrike" kern="0" cap="none" spc="0" normalizeH="0" baseline="0" noProof="0">
                <a:ln>
                  <a:noFill/>
                </a:ln>
                <a:solidFill>
                  <a:srgbClr val="000000"/>
                </a:solidFill>
                <a:effectLst/>
                <a:uLnTx/>
                <a:uFillTx/>
                <a:latin typeface="Calibri"/>
                <a:ea typeface="Calibri"/>
                <a:cs typeface="Calibri"/>
                <a:sym typeface="Calibri"/>
              </a:rPr>
              <a:t>April 2026</a:t>
            </a:r>
            <a:endParaRPr kumimoji="0" sz="1500" b="1" i="0" u="none" strike="noStrike" kern="0" cap="none" spc="0" normalizeH="0" baseline="0" noProof="0">
              <a:ln>
                <a:noFill/>
              </a:ln>
              <a:solidFill>
                <a:srgbClr val="000000"/>
              </a:solidFill>
              <a:effectLst/>
              <a:uLnTx/>
              <a:uFillTx/>
              <a:latin typeface="Calibri"/>
              <a:ea typeface="Calibri"/>
              <a:cs typeface="Calibri"/>
              <a:sym typeface="Calibri"/>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 sz="1300" b="0" i="0" u="none" strike="noStrike" kern="0" cap="none" spc="0" normalizeH="0" baseline="0" noProof="0">
                <a:ln>
                  <a:noFill/>
                </a:ln>
                <a:solidFill>
                  <a:srgbClr val="000000"/>
                </a:solidFill>
                <a:effectLst/>
                <a:uLnTx/>
                <a:uFillTx/>
                <a:latin typeface="Calibri"/>
                <a:ea typeface="Calibri"/>
                <a:cs typeface="Calibri"/>
                <a:sym typeface="Calibri"/>
              </a:rPr>
              <a:t>States vote to submit the finalized SAP and ex ante proposals to FERC</a:t>
            </a:r>
            <a:endParaRPr kumimoji="0" sz="1300" b="0" i="0" u="none" strike="noStrike" kern="0" cap="none" spc="0" normalizeH="0" baseline="0" noProof="0">
              <a:ln>
                <a:noFill/>
              </a:ln>
              <a:solidFill>
                <a:srgbClr val="000000"/>
              </a:solidFill>
              <a:effectLst/>
              <a:uLnTx/>
              <a:uFillTx/>
              <a:latin typeface="Calibri"/>
              <a:ea typeface="Calibri"/>
              <a:cs typeface="Calibri"/>
              <a:sym typeface="Calibri"/>
            </a:endParaRPr>
          </a:p>
        </p:txBody>
      </p:sp>
      <p:cxnSp>
        <p:nvCxnSpPr>
          <p:cNvPr id="150" name="Google Shape;150;p18"/>
          <p:cNvCxnSpPr/>
          <p:nvPr/>
        </p:nvCxnSpPr>
        <p:spPr>
          <a:xfrm rot="10800000">
            <a:off x="5250850" y="2992606"/>
            <a:ext cx="0" cy="201900"/>
          </a:xfrm>
          <a:prstGeom prst="straightConnector1">
            <a:avLst/>
          </a:prstGeom>
          <a:noFill/>
          <a:ln w="19050" cap="flat" cmpd="sng">
            <a:solidFill>
              <a:srgbClr val="2F6F57"/>
            </a:solidFill>
            <a:prstDash val="solid"/>
            <a:round/>
            <a:headEnd type="oval" w="med" len="med"/>
            <a:tailEnd type="none" w="med" len="med"/>
          </a:ln>
        </p:spPr>
      </p:cxnSp>
      <p:cxnSp>
        <p:nvCxnSpPr>
          <p:cNvPr id="151" name="Google Shape;151;p18"/>
          <p:cNvCxnSpPr/>
          <p:nvPr/>
        </p:nvCxnSpPr>
        <p:spPr>
          <a:xfrm rot="10800000">
            <a:off x="2434925" y="2992606"/>
            <a:ext cx="0" cy="201900"/>
          </a:xfrm>
          <a:prstGeom prst="straightConnector1">
            <a:avLst/>
          </a:prstGeom>
          <a:noFill/>
          <a:ln w="19050" cap="flat" cmpd="sng">
            <a:solidFill>
              <a:srgbClr val="2F6F57"/>
            </a:solidFill>
            <a:prstDash val="solid"/>
            <a:round/>
            <a:headEnd type="oval" w="med" len="med"/>
            <a:tailEnd type="none" w="med" len="med"/>
          </a:ln>
        </p:spPr>
      </p:cxnSp>
      <p:cxnSp>
        <p:nvCxnSpPr>
          <p:cNvPr id="152" name="Google Shape;152;p18"/>
          <p:cNvCxnSpPr/>
          <p:nvPr/>
        </p:nvCxnSpPr>
        <p:spPr>
          <a:xfrm rot="10800000">
            <a:off x="6696800" y="2790681"/>
            <a:ext cx="0" cy="201900"/>
          </a:xfrm>
          <a:prstGeom prst="straightConnector1">
            <a:avLst/>
          </a:prstGeom>
          <a:noFill/>
          <a:ln w="19050" cap="flat" cmpd="sng">
            <a:solidFill>
              <a:srgbClr val="2F6F57"/>
            </a:solidFill>
            <a:prstDash val="solid"/>
            <a:round/>
            <a:headEnd type="none" w="med" len="med"/>
            <a:tailEnd type="oval" w="med" len="med"/>
          </a:ln>
        </p:spPr>
      </p:cxnSp>
      <p:cxnSp>
        <p:nvCxnSpPr>
          <p:cNvPr id="153" name="Google Shape;153;p18"/>
          <p:cNvCxnSpPr/>
          <p:nvPr/>
        </p:nvCxnSpPr>
        <p:spPr>
          <a:xfrm rot="10800000">
            <a:off x="3819200" y="2790681"/>
            <a:ext cx="0" cy="201900"/>
          </a:xfrm>
          <a:prstGeom prst="straightConnector1">
            <a:avLst/>
          </a:prstGeom>
          <a:noFill/>
          <a:ln w="19050" cap="flat" cmpd="sng">
            <a:solidFill>
              <a:srgbClr val="2F6F57"/>
            </a:solidFill>
            <a:prstDash val="solid"/>
            <a:round/>
            <a:headEnd type="none" w="med" len="med"/>
            <a:tailEnd type="oval" w="med" len="med"/>
          </a:ln>
        </p:spPr>
      </p:cxnSp>
      <p:cxnSp>
        <p:nvCxnSpPr>
          <p:cNvPr id="154" name="Google Shape;154;p18"/>
          <p:cNvCxnSpPr/>
          <p:nvPr/>
        </p:nvCxnSpPr>
        <p:spPr>
          <a:xfrm rot="10800000">
            <a:off x="1157000" y="2790694"/>
            <a:ext cx="0" cy="201900"/>
          </a:xfrm>
          <a:prstGeom prst="straightConnector1">
            <a:avLst/>
          </a:prstGeom>
          <a:noFill/>
          <a:ln w="19050" cap="flat" cmpd="sng">
            <a:solidFill>
              <a:srgbClr val="2F6F57"/>
            </a:solidFill>
            <a:prstDash val="solid"/>
            <a:round/>
            <a:headEnd type="none" w="med" len="med"/>
            <a:tailEnd type="oval" w="med" len="med"/>
          </a:ln>
        </p:spPr>
      </p:cxnSp>
      <p:sp>
        <p:nvSpPr>
          <p:cNvPr id="155" name="Google Shape;155;p18"/>
          <p:cNvSpPr txBox="1"/>
          <p:nvPr/>
        </p:nvSpPr>
        <p:spPr>
          <a:xfrm>
            <a:off x="5760700" y="1703167"/>
            <a:ext cx="1881300" cy="960300"/>
          </a:xfrm>
          <a:prstGeom prst="rect">
            <a:avLst/>
          </a:prstGeom>
          <a:noFill/>
          <a:ln>
            <a:noFill/>
          </a:ln>
        </p:spPr>
        <p:txBody>
          <a:bodyPr spcFirstLastPara="1" wrap="square" lIns="91425" tIns="91425" rIns="91425" bIns="91425" anchor="t"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 sz="1500" b="1" i="0" u="none" strike="noStrike" kern="0" cap="none" spc="0" normalizeH="0" baseline="0" noProof="0">
                <a:ln>
                  <a:noFill/>
                </a:ln>
                <a:solidFill>
                  <a:srgbClr val="000000"/>
                </a:solidFill>
                <a:effectLst/>
                <a:uLnTx/>
                <a:uFillTx/>
                <a:latin typeface="Calibri"/>
                <a:ea typeface="Calibri"/>
                <a:cs typeface="Calibri"/>
                <a:sym typeface="Calibri"/>
              </a:rPr>
              <a:t>Spring 2026</a:t>
            </a:r>
            <a:endParaRPr kumimoji="0" sz="1500" b="1" i="0" u="none" strike="noStrike" kern="0" cap="none" spc="0" normalizeH="0" baseline="0" noProof="0">
              <a:ln>
                <a:noFill/>
              </a:ln>
              <a:solidFill>
                <a:srgbClr val="000000"/>
              </a:solidFill>
              <a:effectLst/>
              <a:uLnTx/>
              <a:uFillTx/>
              <a:latin typeface="Calibri"/>
              <a:ea typeface="Calibri"/>
              <a:cs typeface="Calibri"/>
              <a:sym typeface="Calibri"/>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 sz="1300" b="0" i="0" u="none" strike="noStrike" kern="0" cap="none" spc="0" normalizeH="0" baseline="0" noProof="0">
                <a:ln>
                  <a:noFill/>
                </a:ln>
                <a:solidFill>
                  <a:srgbClr val="000000"/>
                </a:solidFill>
                <a:effectLst/>
                <a:uLnTx/>
                <a:uFillTx/>
                <a:latin typeface="Calibri"/>
                <a:ea typeface="Calibri"/>
                <a:cs typeface="Calibri"/>
                <a:sym typeface="Calibri"/>
              </a:rPr>
              <a:t>States provide feedback to planning regions on their planning proposals</a:t>
            </a:r>
            <a:endParaRPr kumimoji="0" sz="1300" b="0" i="0" u="none" strike="noStrike" kern="0" cap="none" spc="0" normalizeH="0" baseline="0" noProof="0">
              <a:ln>
                <a:noFill/>
              </a:ln>
              <a:solidFill>
                <a:srgbClr val="000000"/>
              </a:solidFill>
              <a:effectLst/>
              <a:uLnTx/>
              <a:uFillTx/>
              <a:latin typeface="Calibri"/>
              <a:ea typeface="Calibri"/>
              <a:cs typeface="Calibri"/>
              <a:sym typeface="Calibri"/>
            </a:endParaRPr>
          </a:p>
        </p:txBody>
      </p:sp>
      <p:cxnSp>
        <p:nvCxnSpPr>
          <p:cNvPr id="156" name="Google Shape;156;p18"/>
          <p:cNvCxnSpPr/>
          <p:nvPr/>
        </p:nvCxnSpPr>
        <p:spPr>
          <a:xfrm rot="10800000">
            <a:off x="7797150" y="2992606"/>
            <a:ext cx="0" cy="201900"/>
          </a:xfrm>
          <a:prstGeom prst="straightConnector1">
            <a:avLst/>
          </a:prstGeom>
          <a:noFill/>
          <a:ln w="19050" cap="flat" cmpd="sng">
            <a:solidFill>
              <a:srgbClr val="2F6F57"/>
            </a:solidFill>
            <a:prstDash val="solid"/>
            <a:round/>
            <a:headEnd type="oval" w="med" len="med"/>
            <a:tailEnd type="none" w="med" len="med"/>
          </a:ln>
        </p:spPr>
      </p:cxn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51"/>
        <p:cNvGrpSpPr/>
        <p:nvPr/>
      </p:nvGrpSpPr>
      <p:grpSpPr>
        <a:xfrm>
          <a:off x="0" y="0"/>
          <a:ext cx="0" cy="0"/>
          <a:chOff x="0" y="0"/>
          <a:chExt cx="0" cy="0"/>
        </a:xfrm>
      </p:grpSpPr>
      <p:sp>
        <p:nvSpPr>
          <p:cNvPr id="352" name="Google Shape;352;p46"/>
          <p:cNvSpPr txBox="1">
            <a:spLocks noGrp="1"/>
          </p:cNvSpPr>
          <p:nvPr>
            <p:ph type="sldNum" idx="12"/>
          </p:nvPr>
        </p:nvSpPr>
        <p:spPr>
          <a:xfrm>
            <a:off x="7029450" y="4941094"/>
            <a:ext cx="2057400" cy="273900"/>
          </a:xfrm>
          <a:prstGeom prst="rect">
            <a:avLst/>
          </a:prstGeom>
          <a:noFill/>
          <a:ln>
            <a:noFill/>
          </a:ln>
        </p:spPr>
        <p:txBody>
          <a:bodyPr spcFirstLastPara="1" wrap="square" lIns="68575" tIns="34275" rIns="68575" bIns="34275" anchor="t"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900"/>
              <a:buFont typeface="Arial"/>
              <a:buNone/>
              <a:tabLst/>
              <a:defRPr/>
            </a:pPr>
            <a:fld id="{00000000-1234-1234-1234-123412341234}" type="slidenum">
              <a:rPr kumimoji="0" lang="en" sz="900" b="0" i="0" u="none" strike="noStrike" kern="0" cap="none" spc="0" normalizeH="0" baseline="0" noProof="0">
                <a:ln>
                  <a:noFill/>
                </a:ln>
                <a:solidFill>
                  <a:srgbClr val="A5A5A5"/>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Pts val="900"/>
                <a:buFont typeface="Arial"/>
                <a:buNone/>
                <a:tabLst/>
                <a:defRPr/>
              </a:pPr>
              <a:t>16</a:t>
            </a:fld>
            <a:endParaRPr kumimoji="0" sz="900" b="0" i="0" u="none" strike="noStrike" kern="0" cap="none" spc="0" normalizeH="0" baseline="0" noProof="0">
              <a:ln>
                <a:noFill/>
              </a:ln>
              <a:solidFill>
                <a:srgbClr val="A5A5A5"/>
              </a:solidFill>
              <a:effectLst/>
              <a:uLnTx/>
              <a:uFillTx/>
              <a:latin typeface="Calibri"/>
              <a:ea typeface="Calibri"/>
              <a:cs typeface="Calibri"/>
              <a:sym typeface="Calibri"/>
            </a:endParaRPr>
          </a:p>
        </p:txBody>
      </p:sp>
      <p:sp>
        <p:nvSpPr>
          <p:cNvPr id="353" name="Google Shape;353;p46"/>
          <p:cNvSpPr txBox="1">
            <a:spLocks noGrp="1"/>
          </p:cNvSpPr>
          <p:nvPr>
            <p:ph type="body" idx="1"/>
          </p:nvPr>
        </p:nvSpPr>
        <p:spPr>
          <a:xfrm>
            <a:off x="485250" y="1077275"/>
            <a:ext cx="5364600" cy="3314700"/>
          </a:xfrm>
          <a:prstGeom prst="rect">
            <a:avLst/>
          </a:prstGeom>
          <a:noFill/>
          <a:ln>
            <a:noFill/>
          </a:ln>
        </p:spPr>
        <p:txBody>
          <a:bodyPr spcFirstLastPara="1" wrap="square" lIns="68575" tIns="34275" rIns="68575" bIns="34275" anchor="t" anchorCtr="0">
            <a:noAutofit/>
          </a:bodyPr>
          <a:lstStyle/>
          <a:p>
            <a:pPr marL="457200" lvl="0" indent="-314322" algn="l" rtl="0">
              <a:lnSpc>
                <a:spcPct val="100000"/>
              </a:lnSpc>
              <a:spcBef>
                <a:spcPts val="800"/>
              </a:spcBef>
              <a:spcAft>
                <a:spcPts val="0"/>
              </a:spcAft>
              <a:buClr>
                <a:schemeClr val="dk1"/>
              </a:buClr>
              <a:buSzPts val="1350"/>
              <a:buChar char="●"/>
            </a:pPr>
            <a:r>
              <a:rPr lang="en" sz="1350">
                <a:highlight>
                  <a:schemeClr val="lt1"/>
                </a:highlight>
              </a:rPr>
              <a:t>Three buckets</a:t>
            </a:r>
            <a:endParaRPr sz="1350">
              <a:highlight>
                <a:schemeClr val="lt1"/>
              </a:highlight>
            </a:endParaRPr>
          </a:p>
          <a:p>
            <a:pPr marL="914400" lvl="1" indent="-314322" algn="l" rtl="0">
              <a:lnSpc>
                <a:spcPct val="100000"/>
              </a:lnSpc>
              <a:spcBef>
                <a:spcPts val="0"/>
              </a:spcBef>
              <a:spcAft>
                <a:spcPts val="0"/>
              </a:spcAft>
              <a:buSzPts val="1350"/>
              <a:buChar char="○"/>
            </a:pPr>
            <a:r>
              <a:rPr lang="en" sz="1350" u="sng"/>
              <a:t>Subscription:</a:t>
            </a:r>
            <a:r>
              <a:rPr lang="en" sz="1350"/>
              <a:t> Utilities, generators, etc., acquire capacity on the project or projects (pre- and post- benefit quantification and zonal applications; see subscriber pays and opt-in)</a:t>
            </a:r>
            <a:endParaRPr sz="1350"/>
          </a:p>
          <a:p>
            <a:pPr marL="914400" lvl="1" indent="-314322" algn="l" rtl="0">
              <a:lnSpc>
                <a:spcPct val="100000"/>
              </a:lnSpc>
              <a:spcBef>
                <a:spcPts val="0"/>
              </a:spcBef>
              <a:spcAft>
                <a:spcPts val="0"/>
              </a:spcAft>
              <a:buSzPts val="1350"/>
              <a:buChar char="○"/>
            </a:pPr>
            <a:r>
              <a:rPr lang="en" sz="1350" u="sng"/>
              <a:t>Quantified benefits:</a:t>
            </a:r>
            <a:r>
              <a:rPr lang="en" sz="1350"/>
              <a:t> Utility-allocated costs based on proportionate benefits u</a:t>
            </a:r>
            <a:r>
              <a:rPr lang="en" sz="1350">
                <a:highlight>
                  <a:schemeClr val="lt1"/>
                </a:highlight>
              </a:rPr>
              <a:t>sing 7 FERC benefits</a:t>
            </a:r>
            <a:endParaRPr sz="1350">
              <a:highlight>
                <a:schemeClr val="lt1"/>
              </a:highlight>
            </a:endParaRPr>
          </a:p>
          <a:p>
            <a:pPr marL="914400" lvl="1" indent="-314322" algn="l" rtl="0">
              <a:lnSpc>
                <a:spcPct val="100000"/>
              </a:lnSpc>
              <a:spcBef>
                <a:spcPts val="0"/>
              </a:spcBef>
              <a:spcAft>
                <a:spcPts val="0"/>
              </a:spcAft>
              <a:buSzPts val="1350"/>
              <a:buChar char="○"/>
            </a:pPr>
            <a:r>
              <a:rPr lang="en" sz="1350" u="sng">
                <a:highlight>
                  <a:schemeClr val="lt1"/>
                </a:highlight>
              </a:rPr>
              <a:t>Zonal allocation using power flow analysis:</a:t>
            </a:r>
            <a:r>
              <a:rPr lang="en" sz="1350">
                <a:highlight>
                  <a:schemeClr val="lt1"/>
                </a:highlight>
              </a:rPr>
              <a:t> Utility-allocated costs based on DFAX analysis and load-weighted proportions.</a:t>
            </a:r>
            <a:endParaRPr sz="1350">
              <a:highlight>
                <a:schemeClr val="lt1"/>
              </a:highlight>
            </a:endParaRPr>
          </a:p>
          <a:p>
            <a:pPr marL="457200" lvl="0" indent="-314322" algn="l" rtl="0">
              <a:lnSpc>
                <a:spcPct val="100000"/>
              </a:lnSpc>
              <a:spcBef>
                <a:spcPts val="0"/>
              </a:spcBef>
              <a:spcAft>
                <a:spcPts val="0"/>
              </a:spcAft>
              <a:buClr>
                <a:schemeClr val="dk1"/>
              </a:buClr>
              <a:buSzPts val="1350"/>
              <a:buChar char="●"/>
            </a:pPr>
            <a:r>
              <a:rPr lang="en" sz="1350">
                <a:highlight>
                  <a:schemeClr val="lt1"/>
                </a:highlight>
              </a:rPr>
              <a:t>Assignment of costs requires more than </a:t>
            </a:r>
            <a:r>
              <a:rPr lang="en" sz="1350" i="1">
                <a:highlight>
                  <a:schemeClr val="lt1"/>
                </a:highlight>
              </a:rPr>
              <a:t>de minimis</a:t>
            </a:r>
            <a:r>
              <a:rPr lang="en" sz="1350">
                <a:highlight>
                  <a:schemeClr val="lt1"/>
                </a:highlight>
              </a:rPr>
              <a:t> costs, defined as 2% or less of the total project costs determined by combined benefit quantification and zonal elements</a:t>
            </a:r>
            <a:endParaRPr sz="1350">
              <a:highlight>
                <a:schemeClr val="lt1"/>
              </a:highlight>
            </a:endParaRPr>
          </a:p>
          <a:p>
            <a:pPr marL="457200" lvl="0" indent="-314322" algn="l" rtl="0">
              <a:lnSpc>
                <a:spcPct val="100000"/>
              </a:lnSpc>
              <a:spcBef>
                <a:spcPts val="0"/>
              </a:spcBef>
              <a:spcAft>
                <a:spcPts val="0"/>
              </a:spcAft>
              <a:buClr>
                <a:schemeClr val="dk1"/>
              </a:buClr>
              <a:buSzPts val="1350"/>
              <a:buChar char="●"/>
            </a:pPr>
            <a:r>
              <a:rPr lang="en" sz="1350">
                <a:highlight>
                  <a:schemeClr val="lt1"/>
                </a:highlight>
              </a:rPr>
              <a:t>Utility receives transmission rights if allocated costs, which can be resold</a:t>
            </a:r>
            <a:endParaRPr sz="1350">
              <a:highlight>
                <a:schemeClr val="lt1"/>
              </a:highlight>
            </a:endParaRPr>
          </a:p>
          <a:p>
            <a:pPr marL="457200" lvl="0" indent="-314325" algn="l" rtl="0">
              <a:lnSpc>
                <a:spcPct val="100000"/>
              </a:lnSpc>
              <a:spcBef>
                <a:spcPts val="0"/>
              </a:spcBef>
              <a:spcAft>
                <a:spcPts val="0"/>
              </a:spcAft>
              <a:buClr>
                <a:schemeClr val="dk1"/>
              </a:buClr>
              <a:buSzPts val="1350"/>
              <a:buChar char="●"/>
            </a:pPr>
            <a:r>
              <a:rPr lang="en" sz="1350"/>
              <a:t>There is always an option for states/generators/non-jurisdictional utilities to volunteer to pay a share of the costs of a project or projects</a:t>
            </a:r>
            <a:endParaRPr sz="1350"/>
          </a:p>
        </p:txBody>
      </p:sp>
      <p:sp>
        <p:nvSpPr>
          <p:cNvPr id="354" name="Google Shape;354;p46"/>
          <p:cNvSpPr txBox="1">
            <a:spLocks noGrp="1"/>
          </p:cNvSpPr>
          <p:nvPr>
            <p:ph type="title"/>
          </p:nvPr>
        </p:nvSpPr>
        <p:spPr>
          <a:xfrm>
            <a:off x="628649" y="211932"/>
            <a:ext cx="8017800" cy="647700"/>
          </a:xfrm>
          <a:prstGeom prst="rect">
            <a:avLst/>
          </a:prstGeom>
          <a:noFill/>
          <a:ln>
            <a:noFill/>
          </a:ln>
        </p:spPr>
        <p:txBody>
          <a:bodyPr spcFirstLastPara="1" wrap="square" lIns="68575" tIns="34275" rIns="68575" bIns="34275" anchor="ctr" anchorCtr="0">
            <a:normAutofit/>
          </a:bodyPr>
          <a:lstStyle/>
          <a:p>
            <a:pPr marL="0" lvl="0" indent="0" algn="l" rtl="0">
              <a:lnSpc>
                <a:spcPct val="90000"/>
              </a:lnSpc>
              <a:spcBef>
                <a:spcPts val="0"/>
              </a:spcBef>
              <a:spcAft>
                <a:spcPts val="0"/>
              </a:spcAft>
              <a:buClr>
                <a:schemeClr val="dk1"/>
              </a:buClr>
              <a:buSzPts val="3300"/>
              <a:buFont typeface="Calibri"/>
              <a:buNone/>
            </a:pPr>
            <a:r>
              <a:rPr lang="en"/>
              <a:t>Final States’ Ex Ante Method Proposal </a:t>
            </a:r>
            <a:endParaRPr/>
          </a:p>
        </p:txBody>
      </p:sp>
      <p:sp>
        <p:nvSpPr>
          <p:cNvPr id="355" name="Google Shape;355;p46"/>
          <p:cNvSpPr/>
          <p:nvPr/>
        </p:nvSpPr>
        <p:spPr>
          <a:xfrm>
            <a:off x="5901900" y="2913300"/>
            <a:ext cx="1070700" cy="1518600"/>
          </a:xfrm>
          <a:prstGeom prst="rect">
            <a:avLst/>
          </a:prstGeom>
          <a:solidFill>
            <a:srgbClr val="007283"/>
          </a:solidFill>
          <a:ln w="9525" cap="flat" cmpd="sng">
            <a:solidFill>
              <a:srgbClr val="007283"/>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4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56" name="Google Shape;356;p46"/>
          <p:cNvSpPr/>
          <p:nvPr/>
        </p:nvSpPr>
        <p:spPr>
          <a:xfrm>
            <a:off x="5901900" y="1280700"/>
            <a:ext cx="1070700" cy="816300"/>
          </a:xfrm>
          <a:prstGeom prst="rect">
            <a:avLst/>
          </a:prstGeom>
          <a:solidFill>
            <a:srgbClr val="84CC54"/>
          </a:solidFill>
          <a:ln w="9525" cap="flat" cmpd="sng">
            <a:solidFill>
              <a:srgbClr val="84CC54"/>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900"/>
              <a:buFont typeface="Arial"/>
              <a:buNone/>
              <a:tabLst/>
              <a:defRPr/>
            </a:pPr>
            <a:r>
              <a:rPr kumimoji="0" lang="en" sz="900" b="1" i="0" u="none" strike="noStrike" kern="0" cap="none" spc="0" normalizeH="0" baseline="0" noProof="0">
                <a:ln>
                  <a:noFill/>
                </a:ln>
                <a:solidFill>
                  <a:srgbClr val="FFFFFF"/>
                </a:solidFill>
                <a:effectLst/>
                <a:uLnTx/>
                <a:uFillTx/>
                <a:latin typeface="Calibri"/>
                <a:ea typeface="Calibri"/>
                <a:cs typeface="Calibri"/>
                <a:sym typeface="Calibri"/>
              </a:rPr>
              <a:t>Locational/voltage allocation method</a:t>
            </a:r>
            <a:endParaRPr kumimoji="0" sz="900" b="1"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357" name="Google Shape;357;p46"/>
          <p:cNvSpPr/>
          <p:nvPr/>
        </p:nvSpPr>
        <p:spPr>
          <a:xfrm>
            <a:off x="5901900" y="2097000"/>
            <a:ext cx="1070700" cy="816300"/>
          </a:xfrm>
          <a:prstGeom prst="rect">
            <a:avLst/>
          </a:prstGeom>
          <a:solidFill>
            <a:srgbClr val="00B8F7"/>
          </a:solidFill>
          <a:ln w="9525" cap="flat" cmpd="sng">
            <a:solidFill>
              <a:srgbClr val="00B8F7"/>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900"/>
              <a:buFont typeface="Arial"/>
              <a:buNone/>
              <a:tabLst/>
              <a:defRPr/>
            </a:pPr>
            <a:r>
              <a:rPr kumimoji="0" lang="en" sz="900" b="1" i="0" u="none" strike="noStrike" kern="0" cap="none" spc="0" normalizeH="0" baseline="0" noProof="0">
                <a:ln>
                  <a:noFill/>
                </a:ln>
                <a:solidFill>
                  <a:srgbClr val="FFFFFF"/>
                </a:solidFill>
                <a:effectLst/>
                <a:uLnTx/>
                <a:uFillTx/>
                <a:latin typeface="Calibri"/>
                <a:ea typeface="Calibri"/>
                <a:cs typeface="Calibri"/>
                <a:sym typeface="Calibri"/>
              </a:rPr>
              <a:t>Quantified beneficiary pays</a:t>
            </a:r>
            <a:endParaRPr kumimoji="0" sz="900" b="1"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358" name="Google Shape;358;p46"/>
          <p:cNvSpPr txBox="1"/>
          <p:nvPr/>
        </p:nvSpPr>
        <p:spPr>
          <a:xfrm>
            <a:off x="6112550" y="3554025"/>
            <a:ext cx="693300" cy="273900"/>
          </a:xfrm>
          <a:prstGeom prst="rect">
            <a:avLst/>
          </a:prstGeom>
          <a:noFill/>
          <a:ln>
            <a:noFill/>
          </a:ln>
        </p:spPr>
        <p:txBody>
          <a:bodyPr spcFirstLastPara="1" wrap="square" lIns="91425" tIns="91425" rIns="91425" bIns="91425" anchor="t"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900"/>
              <a:buFont typeface="Arial"/>
              <a:buNone/>
              <a:tabLst/>
              <a:defRPr/>
            </a:pPr>
            <a:r>
              <a:rPr kumimoji="0" lang="en" sz="900" b="1" i="0" u="none" strike="noStrike" kern="0" cap="none" spc="0" normalizeH="0" baseline="0" noProof="0">
                <a:ln>
                  <a:noFill/>
                </a:ln>
                <a:solidFill>
                  <a:srgbClr val="FFFFFF"/>
                </a:solidFill>
                <a:effectLst/>
                <a:uLnTx/>
                <a:uFillTx/>
                <a:latin typeface="Calibri"/>
                <a:ea typeface="Calibri"/>
                <a:cs typeface="Calibri"/>
                <a:sym typeface="Calibri"/>
              </a:rPr>
              <a:t>Subscriber pays</a:t>
            </a:r>
            <a:endParaRPr kumimoji="0" sz="900" b="1"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359" name="Google Shape;359;p46"/>
          <p:cNvSpPr/>
          <p:nvPr/>
        </p:nvSpPr>
        <p:spPr>
          <a:xfrm>
            <a:off x="7104388" y="3159150"/>
            <a:ext cx="184200" cy="1026900"/>
          </a:xfrm>
          <a:prstGeom prst="leftBrace">
            <a:avLst>
              <a:gd name="adj1" fmla="val 50000"/>
              <a:gd name="adj2" fmla="val 50000"/>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4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60" name="Google Shape;360;p46"/>
          <p:cNvSpPr txBox="1"/>
          <p:nvPr/>
        </p:nvSpPr>
        <p:spPr>
          <a:xfrm>
            <a:off x="7420400" y="3236625"/>
            <a:ext cx="1226100" cy="908700"/>
          </a:xfrm>
          <a:prstGeom prst="rect">
            <a:avLst/>
          </a:prstGeom>
          <a:noFill/>
          <a:ln>
            <a:noFill/>
          </a:ln>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kumimoji="0" lang="en" sz="1100" b="1" i="0" u="none" strike="noStrike" kern="0" cap="none" spc="0" normalizeH="0" baseline="0" noProof="0">
                <a:ln>
                  <a:noFill/>
                </a:ln>
                <a:solidFill>
                  <a:srgbClr val="007283"/>
                </a:solidFill>
                <a:effectLst/>
                <a:uLnTx/>
                <a:uFillTx/>
                <a:latin typeface="Calibri"/>
                <a:ea typeface="Calibri"/>
                <a:cs typeface="Calibri"/>
                <a:sym typeface="Calibri"/>
              </a:rPr>
              <a:t>XX%</a:t>
            </a:r>
            <a:r>
              <a:rPr kumimoji="0" lang="en" sz="1100" b="0" i="0" u="none" strike="noStrike" kern="0" cap="none" spc="0" normalizeH="0" baseline="0" noProof="0">
                <a:ln>
                  <a:noFill/>
                </a:ln>
                <a:solidFill>
                  <a:srgbClr val="000000"/>
                </a:solidFill>
                <a:effectLst/>
                <a:uLnTx/>
                <a:uFillTx/>
                <a:latin typeface="Calibri"/>
                <a:ea typeface="Calibri"/>
                <a:cs typeface="Calibri"/>
                <a:sym typeface="Calibri"/>
              </a:rPr>
              <a:t> of a project cost allocated on a </a:t>
            </a:r>
            <a:r>
              <a:rPr kumimoji="0" lang="en" sz="1100" b="1" i="0" u="none" strike="noStrike" kern="0" cap="none" spc="0" normalizeH="0" baseline="0" noProof="0">
                <a:ln>
                  <a:noFill/>
                </a:ln>
                <a:solidFill>
                  <a:srgbClr val="000000"/>
                </a:solidFill>
                <a:effectLst/>
                <a:uLnTx/>
                <a:uFillTx/>
                <a:latin typeface="Calibri"/>
                <a:ea typeface="Calibri"/>
                <a:cs typeface="Calibri"/>
                <a:sym typeface="Calibri"/>
              </a:rPr>
              <a:t>subscriber pays </a:t>
            </a:r>
            <a:r>
              <a:rPr kumimoji="0" lang="en" sz="1100" b="0" i="0" u="none" strike="noStrike" kern="0" cap="none" spc="0" normalizeH="0" baseline="0" noProof="0">
                <a:ln>
                  <a:noFill/>
                </a:ln>
                <a:solidFill>
                  <a:srgbClr val="000000"/>
                </a:solidFill>
                <a:effectLst/>
                <a:uLnTx/>
                <a:uFillTx/>
                <a:latin typeface="Calibri"/>
                <a:ea typeface="Calibri"/>
                <a:cs typeface="Calibri"/>
                <a:sym typeface="Calibri"/>
              </a:rPr>
              <a:t>basis</a:t>
            </a:r>
            <a:endParaRPr kumimoji="0" sz="11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61" name="Google Shape;361;p46"/>
          <p:cNvSpPr/>
          <p:nvPr/>
        </p:nvSpPr>
        <p:spPr>
          <a:xfrm>
            <a:off x="7115950" y="2224161"/>
            <a:ext cx="184200" cy="647700"/>
          </a:xfrm>
          <a:prstGeom prst="leftBrace">
            <a:avLst>
              <a:gd name="adj1" fmla="val 50000"/>
              <a:gd name="adj2" fmla="val 50000"/>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4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62" name="Google Shape;362;p46"/>
          <p:cNvSpPr txBox="1"/>
          <p:nvPr/>
        </p:nvSpPr>
        <p:spPr>
          <a:xfrm>
            <a:off x="7420375" y="2080986"/>
            <a:ext cx="1333200" cy="1158600"/>
          </a:xfrm>
          <a:prstGeom prst="rect">
            <a:avLst/>
          </a:prstGeom>
          <a:noFill/>
          <a:ln>
            <a:noFill/>
          </a:ln>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kumimoji="0" lang="en" sz="1100" b="1" i="0" u="none" strike="noStrike" kern="0" cap="none" spc="0" normalizeH="0" baseline="0" noProof="0">
                <a:ln>
                  <a:noFill/>
                </a:ln>
                <a:solidFill>
                  <a:srgbClr val="00B8F7"/>
                </a:solidFill>
                <a:effectLst/>
                <a:uLnTx/>
                <a:uFillTx/>
                <a:latin typeface="Calibri"/>
                <a:ea typeface="Calibri"/>
                <a:cs typeface="Calibri"/>
                <a:sym typeface="Calibri"/>
              </a:rPr>
              <a:t>XX%</a:t>
            </a:r>
            <a:r>
              <a:rPr kumimoji="0" lang="en" sz="1100" b="0" i="0" u="none" strike="noStrike" kern="0" cap="none" spc="0" normalizeH="0" baseline="0" noProof="0">
                <a:ln>
                  <a:noFill/>
                </a:ln>
                <a:solidFill>
                  <a:srgbClr val="00B8F7"/>
                </a:solidFill>
                <a:effectLst/>
                <a:uLnTx/>
                <a:uFillTx/>
                <a:latin typeface="Calibri"/>
                <a:ea typeface="Calibri"/>
                <a:cs typeface="Calibri"/>
                <a:sym typeface="Calibri"/>
              </a:rPr>
              <a:t> </a:t>
            </a:r>
            <a:r>
              <a:rPr kumimoji="0" lang="en" sz="1100" b="0" i="0" u="none" strike="noStrike" kern="0" cap="none" spc="0" normalizeH="0" baseline="0" noProof="0">
                <a:ln>
                  <a:noFill/>
                </a:ln>
                <a:solidFill>
                  <a:srgbClr val="000000"/>
                </a:solidFill>
                <a:effectLst/>
                <a:uLnTx/>
                <a:uFillTx/>
                <a:latin typeface="Calibri"/>
                <a:ea typeface="Calibri"/>
                <a:cs typeface="Calibri"/>
                <a:sym typeface="Calibri"/>
              </a:rPr>
              <a:t>of </a:t>
            </a:r>
            <a:r>
              <a:rPr kumimoji="0" lang="en" sz="1100" b="0" i="1" u="none" strike="noStrike" kern="0" cap="none" spc="0" normalizeH="0" baseline="0" noProof="0">
                <a:ln>
                  <a:noFill/>
                </a:ln>
                <a:solidFill>
                  <a:srgbClr val="000000"/>
                </a:solidFill>
                <a:effectLst/>
                <a:uLnTx/>
                <a:uFillTx/>
                <a:latin typeface="Calibri"/>
                <a:ea typeface="Calibri"/>
                <a:cs typeface="Calibri"/>
                <a:sym typeface="Calibri"/>
              </a:rPr>
              <a:t>remaining</a:t>
            </a:r>
            <a:r>
              <a:rPr kumimoji="0" lang="en" sz="1100" b="0" i="0" u="none" strike="noStrike" kern="0" cap="none" spc="0" normalizeH="0" baseline="0" noProof="0">
                <a:ln>
                  <a:noFill/>
                </a:ln>
                <a:solidFill>
                  <a:srgbClr val="000000"/>
                </a:solidFill>
                <a:effectLst/>
                <a:uLnTx/>
                <a:uFillTx/>
                <a:latin typeface="Calibri"/>
                <a:ea typeface="Calibri"/>
                <a:cs typeface="Calibri"/>
                <a:sym typeface="Calibri"/>
              </a:rPr>
              <a:t> costs allocated through </a:t>
            </a:r>
            <a:r>
              <a:rPr kumimoji="0" lang="en" sz="1100" b="1" i="0" u="none" strike="noStrike" kern="0" cap="none" spc="0" normalizeH="0" baseline="0" noProof="0">
                <a:ln>
                  <a:noFill/>
                </a:ln>
                <a:solidFill>
                  <a:srgbClr val="000000"/>
                </a:solidFill>
                <a:effectLst/>
                <a:uLnTx/>
                <a:uFillTx/>
                <a:latin typeface="Calibri"/>
                <a:ea typeface="Calibri"/>
                <a:cs typeface="Calibri"/>
                <a:sym typeface="Calibri"/>
              </a:rPr>
              <a:t>quantification of benefits, where…</a:t>
            </a:r>
            <a:endParaRPr kumimoji="0" sz="1100" b="1"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63" name="Google Shape;363;p46"/>
          <p:cNvSpPr/>
          <p:nvPr/>
        </p:nvSpPr>
        <p:spPr>
          <a:xfrm>
            <a:off x="7115950" y="1290253"/>
            <a:ext cx="184200" cy="647700"/>
          </a:xfrm>
          <a:prstGeom prst="leftBrace">
            <a:avLst>
              <a:gd name="adj1" fmla="val 50000"/>
              <a:gd name="adj2" fmla="val 50000"/>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4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64" name="Google Shape;364;p46"/>
          <p:cNvSpPr txBox="1"/>
          <p:nvPr/>
        </p:nvSpPr>
        <p:spPr>
          <a:xfrm>
            <a:off x="7420375" y="1148203"/>
            <a:ext cx="1395900" cy="1158600"/>
          </a:xfrm>
          <a:prstGeom prst="rect">
            <a:avLst/>
          </a:prstGeom>
          <a:noFill/>
          <a:ln>
            <a:noFill/>
          </a:ln>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kumimoji="0" lang="en" sz="1100" b="1" i="0" u="none" strike="noStrike" kern="0" cap="none" spc="0" normalizeH="0" baseline="0" noProof="0">
                <a:ln>
                  <a:noFill/>
                </a:ln>
                <a:solidFill>
                  <a:srgbClr val="84CC54"/>
                </a:solidFill>
                <a:effectLst/>
                <a:uLnTx/>
                <a:uFillTx/>
                <a:latin typeface="Calibri"/>
                <a:ea typeface="Calibri"/>
                <a:cs typeface="Calibri"/>
                <a:sym typeface="Calibri"/>
              </a:rPr>
              <a:t>XX%</a:t>
            </a:r>
            <a:r>
              <a:rPr kumimoji="0" lang="en" sz="1100" b="0" i="0" u="none" strike="noStrike" kern="0" cap="none" spc="0" normalizeH="0" baseline="0" noProof="0">
                <a:ln>
                  <a:noFill/>
                </a:ln>
                <a:solidFill>
                  <a:srgbClr val="00B8F7"/>
                </a:solidFill>
                <a:effectLst/>
                <a:uLnTx/>
                <a:uFillTx/>
                <a:latin typeface="Calibri"/>
                <a:ea typeface="Calibri"/>
                <a:cs typeface="Calibri"/>
                <a:sym typeface="Calibri"/>
              </a:rPr>
              <a:t> </a:t>
            </a:r>
            <a:r>
              <a:rPr kumimoji="0" lang="en" sz="1100" b="0" i="0" u="none" strike="noStrike" kern="0" cap="none" spc="0" normalizeH="0" baseline="0" noProof="0">
                <a:ln>
                  <a:noFill/>
                </a:ln>
                <a:solidFill>
                  <a:srgbClr val="000000"/>
                </a:solidFill>
                <a:effectLst/>
                <a:uLnTx/>
                <a:uFillTx/>
                <a:latin typeface="Calibri"/>
                <a:ea typeface="Calibri"/>
                <a:cs typeface="Calibri"/>
                <a:sym typeface="Calibri"/>
              </a:rPr>
              <a:t>of </a:t>
            </a:r>
            <a:r>
              <a:rPr kumimoji="0" lang="en" sz="1100" b="0" i="1" u="none" strike="noStrike" kern="0" cap="none" spc="0" normalizeH="0" baseline="0" noProof="0">
                <a:ln>
                  <a:noFill/>
                </a:ln>
                <a:solidFill>
                  <a:srgbClr val="000000"/>
                </a:solidFill>
                <a:effectLst/>
                <a:uLnTx/>
                <a:uFillTx/>
                <a:latin typeface="Calibri"/>
                <a:ea typeface="Calibri"/>
                <a:cs typeface="Calibri"/>
                <a:sym typeface="Calibri"/>
              </a:rPr>
              <a:t>remaining</a:t>
            </a:r>
            <a:r>
              <a:rPr kumimoji="0" lang="en" sz="1100" b="0" i="0" u="none" strike="noStrike" kern="0" cap="none" spc="0" normalizeH="0" baseline="0" noProof="0">
                <a:ln>
                  <a:noFill/>
                </a:ln>
                <a:solidFill>
                  <a:srgbClr val="000000"/>
                </a:solidFill>
                <a:effectLst/>
                <a:uLnTx/>
                <a:uFillTx/>
                <a:latin typeface="Calibri"/>
                <a:ea typeface="Calibri"/>
                <a:cs typeface="Calibri"/>
                <a:sym typeface="Calibri"/>
              </a:rPr>
              <a:t> costs alloca</a:t>
            </a:r>
            <a:r>
              <a:rPr kumimoji="0" lang="en" sz="1100" b="0" i="0" u="none" strike="noStrike" kern="0" cap="none" spc="0" normalizeH="0" baseline="0" noProof="0">
                <a:ln>
                  <a:noFill/>
                </a:ln>
                <a:solidFill>
                  <a:srgbClr val="000000"/>
                </a:solidFill>
                <a:effectLst/>
                <a:highlight>
                  <a:srgbClr val="FFFFFF"/>
                </a:highlight>
                <a:uLnTx/>
                <a:uFillTx/>
                <a:latin typeface="Calibri"/>
                <a:ea typeface="Calibri"/>
                <a:cs typeface="Calibri"/>
                <a:sym typeface="Calibri"/>
              </a:rPr>
              <a:t>ted </a:t>
            </a:r>
            <a:r>
              <a:rPr kumimoji="0" lang="en" sz="1100" b="1" i="0" u="none" strike="noStrike" kern="0" cap="none" spc="0" normalizeH="0" baseline="0" noProof="0">
                <a:ln>
                  <a:noFill/>
                </a:ln>
                <a:solidFill>
                  <a:srgbClr val="000000"/>
                </a:solidFill>
                <a:effectLst/>
                <a:highlight>
                  <a:srgbClr val="FFFFFF"/>
                </a:highlight>
                <a:uLnTx/>
                <a:uFillTx/>
                <a:latin typeface="Calibri"/>
                <a:ea typeface="Calibri"/>
                <a:cs typeface="Calibri"/>
                <a:sym typeface="Calibri"/>
              </a:rPr>
              <a:t>zonally using power flow analysis, </a:t>
            </a:r>
            <a:r>
              <a:rPr kumimoji="0" lang="en" sz="1100" b="1" i="0" u="none" strike="noStrike" kern="0" cap="none" spc="0" normalizeH="0" baseline="0" noProof="0">
                <a:ln>
                  <a:noFill/>
                </a:ln>
                <a:solidFill>
                  <a:srgbClr val="000000"/>
                </a:solidFill>
                <a:effectLst/>
                <a:uLnTx/>
                <a:uFillTx/>
                <a:latin typeface="Calibri"/>
                <a:ea typeface="Calibri"/>
                <a:cs typeface="Calibri"/>
                <a:sym typeface="Calibri"/>
              </a:rPr>
              <a:t>where…</a:t>
            </a:r>
            <a:endParaRPr kumimoji="0" sz="1100" b="1"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65" name="Google Shape;365;p46"/>
          <p:cNvSpPr/>
          <p:nvPr/>
        </p:nvSpPr>
        <p:spPr>
          <a:xfrm flipH="1">
            <a:off x="5904394" y="1019250"/>
            <a:ext cx="1064400" cy="335700"/>
          </a:xfrm>
          <a:prstGeom prst="rect">
            <a:avLst/>
          </a:prstGeom>
          <a:solidFill>
            <a:srgbClr val="7F7F7F"/>
          </a:solidFill>
          <a:ln w="9525" cap="flat" cmpd="sng">
            <a:solidFill>
              <a:srgbClr val="7F7F7F"/>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900"/>
              <a:buFont typeface="Arial"/>
              <a:buNone/>
              <a:tabLst/>
              <a:defRPr/>
            </a:pPr>
            <a:r>
              <a:rPr kumimoji="0" lang="en" sz="900" b="1" i="0" u="none" strike="noStrike" kern="0" cap="none" spc="0" normalizeH="0" baseline="0" noProof="0">
                <a:ln>
                  <a:noFill/>
                </a:ln>
                <a:solidFill>
                  <a:srgbClr val="FFFFFF"/>
                </a:solidFill>
                <a:effectLst/>
                <a:uLnTx/>
                <a:uFillTx/>
                <a:latin typeface="Calibri"/>
                <a:ea typeface="Calibri"/>
                <a:cs typeface="Calibri"/>
                <a:sym typeface="Calibri"/>
              </a:rPr>
              <a:t>opt-in</a:t>
            </a:r>
            <a:endParaRPr kumimoji="0" sz="900" b="1" i="0" u="none" strike="noStrike" kern="0" cap="none" spc="0" normalizeH="0" baseline="0" noProof="0">
              <a:ln>
                <a:noFill/>
              </a:ln>
              <a:solidFill>
                <a:srgbClr val="FFFFFF"/>
              </a:solidFill>
              <a:effectLst/>
              <a:uLnTx/>
              <a:uFillTx/>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32"/>
        <p:cNvGrpSpPr/>
        <p:nvPr/>
      </p:nvGrpSpPr>
      <p:grpSpPr>
        <a:xfrm>
          <a:off x="0" y="0"/>
          <a:ext cx="0" cy="0"/>
          <a:chOff x="0" y="0"/>
          <a:chExt cx="0" cy="0"/>
        </a:xfrm>
      </p:grpSpPr>
      <p:sp>
        <p:nvSpPr>
          <p:cNvPr id="333" name="Google Shape;333;p43"/>
          <p:cNvSpPr txBox="1">
            <a:spLocks noGrp="1"/>
          </p:cNvSpPr>
          <p:nvPr>
            <p:ph type="sldNum" idx="12"/>
          </p:nvPr>
        </p:nvSpPr>
        <p:spPr>
          <a:xfrm>
            <a:off x="7029450" y="4941094"/>
            <a:ext cx="2057400" cy="273900"/>
          </a:xfrm>
          <a:prstGeom prst="rect">
            <a:avLst/>
          </a:prstGeom>
          <a:noFill/>
          <a:ln>
            <a:noFill/>
          </a:ln>
        </p:spPr>
        <p:txBody>
          <a:bodyPr spcFirstLastPara="1" wrap="square" lIns="68575" tIns="34275" rIns="68575" bIns="34275" anchor="t"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900"/>
              <a:buFont typeface="Arial"/>
              <a:buNone/>
              <a:tabLst/>
              <a:defRPr/>
            </a:pPr>
            <a:fld id="{00000000-1234-1234-1234-123412341234}" type="slidenum">
              <a:rPr kumimoji="0" lang="en" sz="900" b="0" i="0" u="none" strike="noStrike" kern="0" cap="none" spc="0" normalizeH="0" baseline="0" noProof="0">
                <a:ln>
                  <a:noFill/>
                </a:ln>
                <a:solidFill>
                  <a:srgbClr val="A5A5A5"/>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Pts val="900"/>
                <a:buFont typeface="Arial"/>
                <a:buNone/>
                <a:tabLst/>
                <a:defRPr/>
              </a:pPr>
              <a:t>17</a:t>
            </a:fld>
            <a:endParaRPr kumimoji="0" sz="900" b="0" i="0" u="none" strike="noStrike" kern="0" cap="none" spc="0" normalizeH="0" baseline="0" noProof="0">
              <a:ln>
                <a:noFill/>
              </a:ln>
              <a:solidFill>
                <a:srgbClr val="A5A5A5"/>
              </a:solidFill>
              <a:effectLst/>
              <a:uLnTx/>
              <a:uFillTx/>
              <a:latin typeface="Calibri"/>
              <a:ea typeface="Calibri"/>
              <a:cs typeface="Calibri"/>
              <a:sym typeface="Calibri"/>
            </a:endParaRPr>
          </a:p>
        </p:txBody>
      </p:sp>
      <p:sp>
        <p:nvSpPr>
          <p:cNvPr id="334" name="Google Shape;334;p43"/>
          <p:cNvSpPr txBox="1">
            <a:spLocks noGrp="1"/>
          </p:cNvSpPr>
          <p:nvPr>
            <p:ph type="body" idx="1"/>
          </p:nvPr>
        </p:nvSpPr>
        <p:spPr>
          <a:xfrm>
            <a:off x="485250" y="1077275"/>
            <a:ext cx="8161200" cy="3617700"/>
          </a:xfrm>
          <a:prstGeom prst="rect">
            <a:avLst/>
          </a:prstGeom>
          <a:noFill/>
          <a:ln>
            <a:noFill/>
          </a:ln>
        </p:spPr>
        <p:txBody>
          <a:bodyPr spcFirstLastPara="1" wrap="square" lIns="68575" tIns="34275" rIns="68575" bIns="34275" anchor="t" anchorCtr="0">
            <a:noAutofit/>
          </a:bodyPr>
          <a:lstStyle/>
          <a:p>
            <a:pPr marL="457200" lvl="0" indent="-317500" algn="l" rtl="0">
              <a:lnSpc>
                <a:spcPct val="100000"/>
              </a:lnSpc>
              <a:spcBef>
                <a:spcPts val="0"/>
              </a:spcBef>
              <a:spcAft>
                <a:spcPts val="0"/>
              </a:spcAft>
              <a:buSzPts val="1400"/>
              <a:buFont typeface="Calibri"/>
              <a:buChar char="●"/>
            </a:pPr>
            <a:r>
              <a:rPr lang="en" sz="1400" b="1"/>
              <a:t>Scope:</a:t>
            </a:r>
            <a:r>
              <a:rPr lang="en" sz="1400"/>
              <a:t> Applies to all transmission projects selected fo</a:t>
            </a:r>
            <a:r>
              <a:rPr lang="en" sz="1400">
                <a:highlight>
                  <a:schemeClr val="lt1"/>
                </a:highlight>
              </a:rPr>
              <a:t>r the purposes of cost allocation b</a:t>
            </a:r>
            <a:r>
              <a:rPr lang="en" sz="1400"/>
              <a:t>y NorthernGrid and WestConnect </a:t>
            </a:r>
            <a:endParaRPr sz="1400"/>
          </a:p>
          <a:p>
            <a:pPr marL="457200" lvl="0" indent="-317500" algn="l" rtl="0">
              <a:lnSpc>
                <a:spcPct val="100000"/>
              </a:lnSpc>
              <a:spcBef>
                <a:spcPts val="1000"/>
              </a:spcBef>
              <a:spcAft>
                <a:spcPts val="0"/>
              </a:spcAft>
              <a:buSzPts val="1400"/>
              <a:buFont typeface="Calibri"/>
              <a:buChar char="●"/>
            </a:pPr>
            <a:r>
              <a:rPr lang="en" sz="1400" b="1"/>
              <a:t>Timing: </a:t>
            </a:r>
            <a:r>
              <a:rPr lang="en" sz="1400"/>
              <a:t>Eligible to launch when a project(s) is identified for possible selection by NorthernGrid or WestConnect; once any projects are selected states have 6 months to agree on an ex post method</a:t>
            </a:r>
            <a:endParaRPr sz="1400"/>
          </a:p>
          <a:p>
            <a:pPr marL="457200" lvl="0" indent="-317500" algn="l" rtl="0">
              <a:lnSpc>
                <a:spcPct val="100000"/>
              </a:lnSpc>
              <a:spcBef>
                <a:spcPts val="1000"/>
              </a:spcBef>
              <a:spcAft>
                <a:spcPts val="0"/>
              </a:spcAft>
              <a:buSzPts val="1400"/>
              <a:buFont typeface="Calibri"/>
              <a:buChar char="●"/>
            </a:pPr>
            <a:r>
              <a:rPr lang="en" sz="1400" b="1"/>
              <a:t>State representation:</a:t>
            </a:r>
            <a:r>
              <a:rPr lang="en" sz="1400"/>
              <a:t> Each state utility regulatory commission that regulates a utility or utilities that would be assigned costs via the ex ante cost allocation methodology or an identified ex post method would have one vote on the SAP cost allocation approach</a:t>
            </a:r>
            <a:endParaRPr sz="1400"/>
          </a:p>
          <a:p>
            <a:pPr marL="457200" lvl="0" indent="-317500" algn="l" rtl="0">
              <a:lnSpc>
                <a:spcPct val="100000"/>
              </a:lnSpc>
              <a:spcBef>
                <a:spcPts val="1000"/>
              </a:spcBef>
              <a:spcAft>
                <a:spcPts val="0"/>
              </a:spcAft>
              <a:buSzPts val="1400"/>
              <a:buFont typeface="Calibri"/>
              <a:buChar char="●"/>
            </a:pPr>
            <a:r>
              <a:rPr lang="en" sz="1400" b="1"/>
              <a:t>“Agreement” defined</a:t>
            </a:r>
            <a:r>
              <a:rPr lang="en" sz="1400"/>
              <a:t> as unanimous for a single project; and as 75% majority + states regulating utilities with 75% of total estimated costs for a portfolio of projects</a:t>
            </a:r>
            <a:endParaRPr sz="1400"/>
          </a:p>
          <a:p>
            <a:pPr marL="457200" lvl="0" indent="-317500" algn="l" rtl="0">
              <a:lnSpc>
                <a:spcPct val="100000"/>
              </a:lnSpc>
              <a:spcBef>
                <a:spcPts val="1100"/>
              </a:spcBef>
              <a:spcAft>
                <a:spcPts val="1000"/>
              </a:spcAft>
              <a:buSzPts val="1400"/>
              <a:buFont typeface="Calibri"/>
              <a:buChar char="●"/>
            </a:pPr>
            <a:r>
              <a:rPr lang="en" sz="1400" b="1">
                <a:highlight>
                  <a:schemeClr val="lt1"/>
                </a:highlight>
              </a:rPr>
              <a:t>Non-jurisdictional issues:</a:t>
            </a:r>
            <a:r>
              <a:rPr lang="en" sz="1400">
                <a:highlight>
                  <a:schemeClr val="lt1"/>
                </a:highlight>
              </a:rPr>
              <a:t> States may only allocate costs to FERC-jurisdictional utilities and enrolled non-FERC-jurisdictional utilities. If states determine that a proposed transmission project(s) substantially benefits one or more non-FERC-jurisdictional utilities, the states may recommend to NorthernGrid/WestConnect that the transmission providers in that region rescind their decision to select that project or projects for purposes of cost allocation.</a:t>
            </a:r>
            <a:endParaRPr sz="1400"/>
          </a:p>
        </p:txBody>
      </p:sp>
      <p:sp>
        <p:nvSpPr>
          <p:cNvPr id="335" name="Google Shape;335;p43"/>
          <p:cNvSpPr txBox="1">
            <a:spLocks noGrp="1"/>
          </p:cNvSpPr>
          <p:nvPr>
            <p:ph type="title"/>
          </p:nvPr>
        </p:nvSpPr>
        <p:spPr>
          <a:xfrm>
            <a:off x="628649" y="211932"/>
            <a:ext cx="8017800" cy="647700"/>
          </a:xfrm>
          <a:prstGeom prst="rect">
            <a:avLst/>
          </a:prstGeom>
          <a:noFill/>
          <a:ln>
            <a:noFill/>
          </a:ln>
        </p:spPr>
        <p:txBody>
          <a:bodyPr spcFirstLastPara="1" wrap="square" lIns="68575" tIns="34275" rIns="68575" bIns="34275" anchor="ctr" anchorCtr="0">
            <a:normAutofit fontScale="90000"/>
          </a:bodyPr>
          <a:lstStyle/>
          <a:p>
            <a:pPr marL="0" lvl="0" indent="0" algn="l" rtl="0">
              <a:lnSpc>
                <a:spcPct val="90000"/>
              </a:lnSpc>
              <a:spcBef>
                <a:spcPts val="0"/>
              </a:spcBef>
              <a:spcAft>
                <a:spcPts val="0"/>
              </a:spcAft>
              <a:buClr>
                <a:schemeClr val="dk1"/>
              </a:buClr>
              <a:buSzPct val="100000"/>
              <a:buFont typeface="Calibri"/>
              <a:buNone/>
            </a:pPr>
            <a:r>
              <a:rPr lang="en"/>
              <a:t>Final States’ State Agreement Process Proposal </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8C9F561-268C-934C-5703-51A76736703C}"/>
              </a:ext>
            </a:extLst>
          </p:cNvPr>
          <p:cNvSpPr>
            <a:spLocks noGrp="1"/>
          </p:cNvSpPr>
          <p:nvPr>
            <p:ph type="title"/>
          </p:nvPr>
        </p:nvSpPr>
        <p:spPr>
          <a:xfrm>
            <a:off x="634181" y="1769269"/>
            <a:ext cx="7886700" cy="1918475"/>
          </a:xfrm>
        </p:spPr>
        <p:txBody>
          <a:bodyPr>
            <a:normAutofit fontScale="90000"/>
          </a:bodyPr>
          <a:lstStyle/>
          <a:p>
            <a:pPr algn="l"/>
            <a:r>
              <a:rPr lang="en-US" dirty="0"/>
              <a:t>Questions?</a:t>
            </a:r>
            <a:br>
              <a:rPr lang="en-US" dirty="0"/>
            </a:br>
            <a:br>
              <a:rPr lang="en-US" dirty="0"/>
            </a:br>
            <a:r>
              <a:rPr lang="en-US" sz="2000" dirty="0"/>
              <a:t>Robin Arnold</a:t>
            </a:r>
            <a:br>
              <a:rPr lang="en-US" sz="2000" dirty="0"/>
            </a:br>
            <a:r>
              <a:rPr lang="en-US" sz="2000" dirty="0"/>
              <a:t>Director of State, Federal, and International Affairs</a:t>
            </a:r>
            <a:br>
              <a:rPr lang="en-US" sz="2000" dirty="0"/>
            </a:br>
            <a:r>
              <a:rPr lang="en-US" sz="2000" dirty="0">
                <a:hlinkClick r:id="rId2"/>
              </a:rPr>
              <a:t>rarnold@westernenregyboard.org</a:t>
            </a:r>
            <a:br>
              <a:rPr lang="en-US" sz="2000" dirty="0"/>
            </a:br>
            <a:endParaRPr lang="en-US" dirty="0"/>
          </a:p>
        </p:txBody>
      </p:sp>
    </p:spTree>
    <p:extLst>
      <p:ext uri="{BB962C8B-B14F-4D97-AF65-F5344CB8AC3E}">
        <p14:creationId xmlns:p14="http://schemas.microsoft.com/office/powerpoint/2010/main" val="38995271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C9A102ED-D5A5-77A5-6D0A-384BBF74CCBE}"/>
              </a:ext>
            </a:extLst>
          </p:cNvPr>
          <p:cNvSpPr>
            <a:spLocks noGrp="1"/>
          </p:cNvSpPr>
          <p:nvPr>
            <p:ph type="title"/>
          </p:nvPr>
        </p:nvSpPr>
        <p:spPr/>
        <p:txBody>
          <a:bodyPr>
            <a:noAutofit/>
          </a:bodyPr>
          <a:lstStyle/>
          <a:p>
            <a:pPr algn="ctr">
              <a:buClr>
                <a:srgbClr val="002060"/>
              </a:buClr>
              <a:buSzPts val="1200"/>
            </a:pPr>
            <a:r>
              <a:rPr lang="en-US" sz="3000" b="1" dirty="0">
                <a:solidFill>
                  <a:srgbClr val="002060"/>
                </a:solidFill>
                <a:ea typeface="Montserrat"/>
                <a:cs typeface="Montserrat"/>
                <a:sym typeface="Montserrat"/>
              </a:rPr>
              <a:t>What are WIEB and CREPC?</a:t>
            </a:r>
            <a:endParaRPr lang="en-US" sz="3000" dirty="0"/>
          </a:p>
        </p:txBody>
      </p:sp>
      <p:sp>
        <p:nvSpPr>
          <p:cNvPr id="9" name="Text Placeholder 8">
            <a:extLst>
              <a:ext uri="{FF2B5EF4-FFF2-40B4-BE49-F238E27FC236}">
                <a16:creationId xmlns:a16="http://schemas.microsoft.com/office/drawing/2014/main" id="{03776FB8-35F6-F5F5-7B79-7125A46EE791}"/>
              </a:ext>
            </a:extLst>
          </p:cNvPr>
          <p:cNvSpPr>
            <a:spLocks noGrp="1"/>
          </p:cNvSpPr>
          <p:nvPr>
            <p:ph type="body" idx="1"/>
          </p:nvPr>
        </p:nvSpPr>
        <p:spPr>
          <a:xfrm>
            <a:off x="0" y="1433945"/>
            <a:ext cx="4232564" cy="2867891"/>
          </a:xfrm>
        </p:spPr>
        <p:txBody>
          <a:bodyPr>
            <a:normAutofit fontScale="70000" lnSpcReduction="20000"/>
          </a:bodyPr>
          <a:lstStyle/>
          <a:p>
            <a:r>
              <a:rPr lang="en-US" sz="2000" dirty="0"/>
              <a:t>The Western Interstate Energy Board (WIEB),originated in the 1970s and is composed of one representative (typically from the energy office) appointed by the governor or premier of each of 11 Western states and 2 Canadian provinces.</a:t>
            </a:r>
          </a:p>
          <a:p>
            <a:pPr lvl="1"/>
            <a:r>
              <a:rPr lang="en-US" sz="1900" dirty="0"/>
              <a:t>WIEB has grown over the years, and currently independently staffs several other regional committees, including WIRAB, CREPC, COSR, BOSR, and the MSC.</a:t>
            </a:r>
          </a:p>
          <a:p>
            <a:r>
              <a:rPr lang="en-US" sz="2000" dirty="0"/>
              <a:t>The Committee on Regional Electric Power Cooperation (CREPC) was established in 1982 as a joint committee of WIEB and the Western Conference of Public Service Commissioners to focus on electric power system policy issues that require regional cooperation in the West.</a:t>
            </a:r>
          </a:p>
          <a:p>
            <a:endParaRPr lang="en-US" dirty="0"/>
          </a:p>
          <a:p>
            <a:endParaRPr lang="en-US" dirty="0"/>
          </a:p>
        </p:txBody>
      </p:sp>
      <p:pic>
        <p:nvPicPr>
          <p:cNvPr id="1028" name="Picture 4">
            <a:extLst>
              <a:ext uri="{FF2B5EF4-FFF2-40B4-BE49-F238E27FC236}">
                <a16:creationId xmlns:a16="http://schemas.microsoft.com/office/drawing/2014/main" id="{D7B6E6B4-281E-E74F-E21E-1C186751F10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18017" y="54515"/>
            <a:ext cx="2585581" cy="45369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325067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08F5776-5FB5-F5D4-7ABC-67ED6F20D823}"/>
              </a:ext>
            </a:extLst>
          </p:cNvPr>
          <p:cNvSpPr>
            <a:spLocks noGrp="1"/>
          </p:cNvSpPr>
          <p:nvPr>
            <p:ph type="title"/>
          </p:nvPr>
        </p:nvSpPr>
        <p:spPr/>
        <p:txBody>
          <a:bodyPr/>
          <a:lstStyle/>
          <a:p>
            <a:r>
              <a:rPr lang="en-US" dirty="0"/>
              <a:t>Western Transmission Expansion Coalition (“</a:t>
            </a:r>
            <a:r>
              <a:rPr lang="en-US" dirty="0" err="1"/>
              <a:t>WestTEC</a:t>
            </a:r>
            <a:r>
              <a:rPr lang="en-US" dirty="0"/>
              <a:t>”)</a:t>
            </a:r>
          </a:p>
        </p:txBody>
      </p:sp>
      <p:sp>
        <p:nvSpPr>
          <p:cNvPr id="4" name="Slide Number Placeholder 3">
            <a:extLst>
              <a:ext uri="{FF2B5EF4-FFF2-40B4-BE49-F238E27FC236}">
                <a16:creationId xmlns:a16="http://schemas.microsoft.com/office/drawing/2014/main" id="{A0622600-31A5-0D23-8A37-FD09A5D8C086}"/>
              </a:ext>
            </a:extLst>
          </p:cNvPr>
          <p:cNvSpPr>
            <a:spLocks noGrp="1"/>
          </p:cNvSpPr>
          <p:nvPr>
            <p:ph type="sldNum" sz="quarter" idx="4294967295"/>
          </p:nvPr>
        </p:nvSpPr>
        <p:spPr>
          <a:xfrm>
            <a:off x="8718550" y="4743450"/>
            <a:ext cx="425450" cy="274638"/>
          </a:xfrm>
          <a:prstGeom prst="rect">
            <a:avLst/>
          </a:prstGeom>
        </p:spPr>
        <p:txBody>
          <a:bodyPr/>
          <a:lstStyle/>
          <a:p>
            <a:fld id="{26A52B71-7D07-4CF5-A8D5-1C4F79F1E808}" type="slidenum">
              <a:rPr lang="en-US" smtClean="0"/>
              <a:t>3</a:t>
            </a:fld>
            <a:endParaRPr lang="en-US"/>
          </a:p>
        </p:txBody>
      </p:sp>
    </p:spTree>
    <p:extLst>
      <p:ext uri="{BB962C8B-B14F-4D97-AF65-F5344CB8AC3E}">
        <p14:creationId xmlns:p14="http://schemas.microsoft.com/office/powerpoint/2010/main" val="40778025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49DC785-DA5D-6239-D0EF-393343267F7A}"/>
              </a:ext>
            </a:extLst>
          </p:cNvPr>
          <p:cNvSpPr>
            <a:spLocks noGrp="1"/>
          </p:cNvSpPr>
          <p:nvPr>
            <p:ph type="title"/>
          </p:nvPr>
        </p:nvSpPr>
        <p:spPr>
          <a:xfrm>
            <a:off x="437921" y="68104"/>
            <a:ext cx="8031793" cy="1281185"/>
          </a:xfrm>
        </p:spPr>
        <p:txBody>
          <a:bodyPr anchor="ctr">
            <a:normAutofit/>
          </a:bodyPr>
          <a:lstStyle/>
          <a:p>
            <a:r>
              <a:rPr lang="en-US" sz="2100"/>
              <a:t>Western Transmission </a:t>
            </a:r>
            <a:br>
              <a:rPr lang="en-US" sz="2100"/>
            </a:br>
            <a:r>
              <a:rPr lang="en-US" sz="2100"/>
              <a:t>Expansion Coalition – “WestTEC”</a:t>
            </a:r>
          </a:p>
        </p:txBody>
      </p:sp>
      <p:sp>
        <p:nvSpPr>
          <p:cNvPr id="5" name="Content Placeholder 4">
            <a:extLst>
              <a:ext uri="{FF2B5EF4-FFF2-40B4-BE49-F238E27FC236}">
                <a16:creationId xmlns:a16="http://schemas.microsoft.com/office/drawing/2014/main" id="{1EA5A73A-8C7B-DE6D-8830-2B7FF1759A21}"/>
              </a:ext>
            </a:extLst>
          </p:cNvPr>
          <p:cNvSpPr>
            <a:spLocks noGrp="1"/>
          </p:cNvSpPr>
          <p:nvPr>
            <p:ph idx="1"/>
          </p:nvPr>
        </p:nvSpPr>
        <p:spPr>
          <a:xfrm>
            <a:off x="571495" y="1349289"/>
            <a:ext cx="4000505" cy="2827376"/>
          </a:xfrm>
        </p:spPr>
        <p:txBody>
          <a:bodyPr vert="horz" lIns="68580" tIns="34290" rIns="68580" bIns="34290" rtlCol="0" anchor="ctr">
            <a:normAutofit/>
          </a:bodyPr>
          <a:lstStyle/>
          <a:p>
            <a:pPr marL="0" indent="0">
              <a:buNone/>
            </a:pPr>
            <a:endParaRPr lang="en-US" sz="1500">
              <a:latin typeface="Calibri" panose="020F0502020204030204" pitchFamily="34" charset="0"/>
            </a:endParaRPr>
          </a:p>
          <a:p>
            <a:r>
              <a:rPr lang="en-US" b="1" i="1">
                <a:latin typeface="Calibri"/>
                <a:cs typeface="Calibri"/>
              </a:rPr>
              <a:t>West-wide 10 and 20-year transmission study </a:t>
            </a:r>
          </a:p>
          <a:p>
            <a:r>
              <a:rPr lang="en-US" b="1" i="1">
                <a:latin typeface="Calibri"/>
                <a:cs typeface="Calibri"/>
              </a:rPr>
              <a:t>Industry-led with unprecedented regional partner inclusion</a:t>
            </a:r>
          </a:p>
          <a:p>
            <a:r>
              <a:rPr lang="en-US" b="1" i="1">
                <a:latin typeface="Calibri"/>
                <a:cs typeface="Calibri"/>
              </a:rPr>
              <a:t>Goal is to produce </a:t>
            </a:r>
            <a:r>
              <a:rPr lang="en-US" b="1" i="1" u="none" strike="noStrike">
                <a:effectLst/>
                <a:latin typeface="Calibri"/>
                <a:cs typeface="Calibri"/>
              </a:rPr>
              <a:t>an </a:t>
            </a:r>
            <a:r>
              <a:rPr lang="en-US" b="1" i="1" strike="noStrike">
                <a:effectLst/>
                <a:latin typeface="Calibri"/>
                <a:cs typeface="Calibri"/>
              </a:rPr>
              <a:t>actionable</a:t>
            </a:r>
            <a:r>
              <a:rPr lang="en-US" b="1" i="1" u="none" strike="noStrike">
                <a:effectLst/>
                <a:latin typeface="Calibri"/>
                <a:cs typeface="Calibri"/>
              </a:rPr>
              <a:t> transmission study</a:t>
            </a:r>
          </a:p>
        </p:txBody>
      </p:sp>
      <p:sp>
        <p:nvSpPr>
          <p:cNvPr id="3" name="Slide Number Placeholder 2">
            <a:extLst>
              <a:ext uri="{FF2B5EF4-FFF2-40B4-BE49-F238E27FC236}">
                <a16:creationId xmlns:a16="http://schemas.microsoft.com/office/drawing/2014/main" id="{133282C3-440F-574D-28BC-3BC15E6280CC}"/>
              </a:ext>
            </a:extLst>
          </p:cNvPr>
          <p:cNvSpPr>
            <a:spLocks noGrp="1"/>
          </p:cNvSpPr>
          <p:nvPr>
            <p:ph type="sldNum" sz="quarter" idx="11"/>
          </p:nvPr>
        </p:nvSpPr>
        <p:spPr>
          <a:xfrm>
            <a:off x="8561545" y="4766310"/>
            <a:ext cx="425196" cy="273844"/>
          </a:xfrm>
          <a:prstGeom prst="rect">
            <a:avLst/>
          </a:prstGeom>
        </p:spPr>
        <p:txBody>
          <a:bodyPr vert="horz" lIns="68580" tIns="34290" rIns="68580" bIns="34290" rtlCol="0" anchor="ctr">
            <a:normAutofit/>
          </a:bodyPr>
          <a:lstStyle>
            <a:defPPr>
              <a:defRPr lang="en-US"/>
            </a:defPPr>
            <a:lvl1pPr marL="0" algn="r" defTabSz="685800" rtl="0" eaLnBrk="1" latinLnBrk="0" hangingPunct="1">
              <a:defRPr sz="900" kern="1200">
                <a:solidFill>
                  <a:schemeClr val="tx1">
                    <a:tint val="75000"/>
                  </a:schemeClr>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spcAft>
                <a:spcPts val="450"/>
              </a:spcAft>
              <a:buClrTx/>
              <a:defRPr/>
            </a:pPr>
            <a:fld id="{26A52B71-7D07-4CF5-A8D5-1C4F79F1E808}" type="slidenum">
              <a:rPr lang="en-US">
                <a:solidFill>
                  <a:prstClr val="black">
                    <a:tint val="75000"/>
                  </a:prstClr>
                </a:solidFill>
                <a:latin typeface="Nirmala UI"/>
              </a:rPr>
              <a:pPr>
                <a:spcAft>
                  <a:spcPts val="450"/>
                </a:spcAft>
                <a:buClrTx/>
                <a:defRPr/>
              </a:pPr>
              <a:t>4</a:t>
            </a:fld>
            <a:endParaRPr lang="en-US">
              <a:solidFill>
                <a:srgbClr val="1D2528"/>
              </a:solidFill>
              <a:latin typeface="Nirmala UI"/>
            </a:endParaRPr>
          </a:p>
        </p:txBody>
      </p:sp>
      <p:pic>
        <p:nvPicPr>
          <p:cNvPr id="2" name="Picture 1" descr="A map of a state with lines and dots&#10;&#10;AI-generated content may be incorrect.">
            <a:extLst>
              <a:ext uri="{FF2B5EF4-FFF2-40B4-BE49-F238E27FC236}">
                <a16:creationId xmlns:a16="http://schemas.microsoft.com/office/drawing/2014/main" id="{9105C273-7722-53AE-E988-9821B23BF4DA}"/>
              </a:ext>
            </a:extLst>
          </p:cNvPr>
          <p:cNvPicPr>
            <a:picLocks noChangeAspect="1"/>
          </p:cNvPicPr>
          <p:nvPr/>
        </p:nvPicPr>
        <p:blipFill>
          <a:blip r:embed="rId3"/>
          <a:stretch>
            <a:fillRect/>
          </a:stretch>
        </p:blipFill>
        <p:spPr>
          <a:xfrm>
            <a:off x="4899684" y="771293"/>
            <a:ext cx="3675022" cy="3791415"/>
          </a:xfrm>
          <a:prstGeom prst="rect">
            <a:avLst/>
          </a:prstGeom>
        </p:spPr>
      </p:pic>
    </p:spTree>
    <p:extLst>
      <p:ext uri="{BB962C8B-B14F-4D97-AF65-F5344CB8AC3E}">
        <p14:creationId xmlns:p14="http://schemas.microsoft.com/office/powerpoint/2010/main" val="22346686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7C8F94-4524-AAB6-F037-6575E5A95250}"/>
              </a:ext>
            </a:extLst>
          </p:cNvPr>
          <p:cNvSpPr>
            <a:spLocks noGrp="1"/>
          </p:cNvSpPr>
          <p:nvPr>
            <p:ph type="title"/>
          </p:nvPr>
        </p:nvSpPr>
        <p:spPr>
          <a:xfrm>
            <a:off x="628650" y="154972"/>
            <a:ext cx="7886700" cy="994172"/>
          </a:xfrm>
        </p:spPr>
        <p:txBody>
          <a:bodyPr anchor="ctr">
            <a:normAutofit/>
          </a:bodyPr>
          <a:lstStyle/>
          <a:p>
            <a:r>
              <a:rPr lang="en-US"/>
              <a:t>WestTEC Regional Partners – Over 70+</a:t>
            </a:r>
          </a:p>
        </p:txBody>
      </p:sp>
      <p:sp>
        <p:nvSpPr>
          <p:cNvPr id="4" name="Slide Number Placeholder 3">
            <a:extLst>
              <a:ext uri="{FF2B5EF4-FFF2-40B4-BE49-F238E27FC236}">
                <a16:creationId xmlns:a16="http://schemas.microsoft.com/office/drawing/2014/main" id="{0C257E0F-E53C-AE8E-97EC-2C66302A2DD9}"/>
              </a:ext>
            </a:extLst>
          </p:cNvPr>
          <p:cNvSpPr>
            <a:spLocks noGrp="1"/>
          </p:cNvSpPr>
          <p:nvPr>
            <p:ph type="sldNum" sz="quarter" idx="10"/>
          </p:nvPr>
        </p:nvSpPr>
        <p:spPr>
          <a:xfrm>
            <a:off x="8541524" y="4715667"/>
            <a:ext cx="423153" cy="273844"/>
          </a:xfrm>
        </p:spPr>
        <p:txBody>
          <a:bodyPr anchor="ctr">
            <a:normAutofit/>
          </a:bodyPr>
          <a:lstStyle/>
          <a:p>
            <a:pPr algn="r" defTabSz="685800">
              <a:spcAft>
                <a:spcPts val="450"/>
              </a:spcAft>
              <a:buClrTx/>
              <a:defRPr/>
            </a:pPr>
            <a:fld id="{C7F5878E-C31F-4433-9021-DC953B06993D}" type="slidenum">
              <a:rPr lang="en-US" sz="900" kern="1200">
                <a:solidFill>
                  <a:prstClr val="black">
                    <a:tint val="75000"/>
                  </a:prstClr>
                </a:solidFill>
                <a:latin typeface="Nirmala UI"/>
                <a:ea typeface="+mn-ea"/>
                <a:cs typeface="+mn-cs"/>
              </a:rPr>
              <a:pPr algn="r" defTabSz="685800">
                <a:spcAft>
                  <a:spcPts val="450"/>
                </a:spcAft>
                <a:buClrTx/>
                <a:defRPr/>
              </a:pPr>
              <a:t>5</a:t>
            </a:fld>
            <a:endParaRPr lang="en-US" sz="900" kern="1200">
              <a:solidFill>
                <a:prstClr val="black">
                  <a:tint val="75000"/>
                </a:prstClr>
              </a:solidFill>
              <a:latin typeface="Nirmala UI"/>
              <a:ea typeface="+mn-ea"/>
              <a:cs typeface="+mn-cs"/>
            </a:endParaRPr>
          </a:p>
        </p:txBody>
      </p:sp>
      <p:graphicFrame>
        <p:nvGraphicFramePr>
          <p:cNvPr id="8" name="Table 7">
            <a:extLst>
              <a:ext uri="{FF2B5EF4-FFF2-40B4-BE49-F238E27FC236}">
                <a16:creationId xmlns:a16="http://schemas.microsoft.com/office/drawing/2014/main" id="{3D59A55A-A59A-EC66-4093-BFE548B9881E}"/>
              </a:ext>
            </a:extLst>
          </p:cNvPr>
          <p:cNvGraphicFramePr>
            <a:graphicFrameLocks noGrp="1"/>
          </p:cNvGraphicFramePr>
          <p:nvPr/>
        </p:nvGraphicFramePr>
        <p:xfrm>
          <a:off x="434662" y="1151049"/>
          <a:ext cx="8326881" cy="3860864"/>
        </p:xfrm>
        <a:graphic>
          <a:graphicData uri="http://schemas.openxmlformats.org/drawingml/2006/table">
            <a:tbl>
              <a:tblPr firstRow="1" firstCol="1" bandRow="1">
                <a:tableStyleId>{5C22544A-7EE6-4342-B048-85BDC9FD1C3A}</a:tableStyleId>
              </a:tblPr>
              <a:tblGrid>
                <a:gridCol w="2168592">
                  <a:extLst>
                    <a:ext uri="{9D8B030D-6E8A-4147-A177-3AD203B41FA5}">
                      <a16:colId xmlns:a16="http://schemas.microsoft.com/office/drawing/2014/main" val="3262786057"/>
                    </a:ext>
                  </a:extLst>
                </a:gridCol>
                <a:gridCol w="2169236">
                  <a:extLst>
                    <a:ext uri="{9D8B030D-6E8A-4147-A177-3AD203B41FA5}">
                      <a16:colId xmlns:a16="http://schemas.microsoft.com/office/drawing/2014/main" val="1675796977"/>
                    </a:ext>
                  </a:extLst>
                </a:gridCol>
                <a:gridCol w="2151218">
                  <a:extLst>
                    <a:ext uri="{9D8B030D-6E8A-4147-A177-3AD203B41FA5}">
                      <a16:colId xmlns:a16="http://schemas.microsoft.com/office/drawing/2014/main" val="623549396"/>
                    </a:ext>
                  </a:extLst>
                </a:gridCol>
                <a:gridCol w="1837835">
                  <a:extLst>
                    <a:ext uri="{9D8B030D-6E8A-4147-A177-3AD203B41FA5}">
                      <a16:colId xmlns:a16="http://schemas.microsoft.com/office/drawing/2014/main" val="2387440293"/>
                    </a:ext>
                  </a:extLst>
                </a:gridCol>
              </a:tblGrid>
              <a:tr h="3400366">
                <a:tc>
                  <a:txBody>
                    <a:bodyPr/>
                    <a:lstStyle/>
                    <a:p>
                      <a:pPr marL="6350" marR="0" indent="-6350">
                        <a:lnSpc>
                          <a:spcPct val="104000"/>
                        </a:lnSpc>
                        <a:spcAft>
                          <a:spcPts val="535"/>
                        </a:spcAft>
                        <a:buNone/>
                      </a:pPr>
                      <a:endParaRPr lang="en-US" sz="800" kern="100">
                        <a:effectLst/>
                      </a:endParaRPr>
                    </a:p>
                    <a:p>
                      <a:pPr marL="6350" marR="0" lvl="0" indent="-6350">
                        <a:lnSpc>
                          <a:spcPct val="104000"/>
                        </a:lnSpc>
                        <a:spcAft>
                          <a:spcPts val="535"/>
                        </a:spcAft>
                        <a:buNone/>
                      </a:pPr>
                      <a:r>
                        <a:rPr lang="en-US" sz="800" kern="100">
                          <a:effectLst/>
                        </a:rPr>
                        <a:t>Western Interstate Energy Board</a:t>
                      </a:r>
                    </a:p>
                    <a:p>
                      <a:pPr marL="6350" marR="0" indent="-6350">
                        <a:lnSpc>
                          <a:spcPct val="104000"/>
                        </a:lnSpc>
                        <a:spcAft>
                          <a:spcPts val="535"/>
                        </a:spcAft>
                        <a:buNone/>
                      </a:pPr>
                      <a:r>
                        <a:rPr lang="en-US" sz="800" kern="100" err="1">
                          <a:effectLst/>
                        </a:rPr>
                        <a:t>GridWorks</a:t>
                      </a:r>
                      <a:endParaRPr lang="en-US" sz="800" kern="100">
                        <a:effectLst/>
                      </a:endParaRPr>
                    </a:p>
                    <a:p>
                      <a:pPr marL="6350" marR="0" indent="-6350">
                        <a:lnSpc>
                          <a:spcPct val="104000"/>
                        </a:lnSpc>
                        <a:spcAft>
                          <a:spcPts val="535"/>
                        </a:spcAft>
                        <a:buNone/>
                      </a:pPr>
                      <a:r>
                        <a:rPr lang="en-US" sz="800" kern="100">
                          <a:effectLst/>
                        </a:rPr>
                        <a:t>Western Electricity Coordinating Council </a:t>
                      </a:r>
                    </a:p>
                    <a:p>
                      <a:pPr marL="6350" marR="0" indent="-6350">
                        <a:lnSpc>
                          <a:spcPct val="104000"/>
                        </a:lnSpc>
                        <a:spcAft>
                          <a:spcPts val="535"/>
                        </a:spcAft>
                        <a:buNone/>
                      </a:pPr>
                      <a:r>
                        <a:rPr lang="en-US" sz="800" kern="100">
                          <a:effectLst/>
                        </a:rPr>
                        <a:t>Connected Grid Initiative</a:t>
                      </a:r>
                    </a:p>
                    <a:p>
                      <a:pPr marL="6350" marR="0" indent="-6350">
                        <a:lnSpc>
                          <a:spcPct val="104000"/>
                        </a:lnSpc>
                        <a:spcAft>
                          <a:spcPts val="535"/>
                        </a:spcAft>
                        <a:buNone/>
                      </a:pPr>
                      <a:r>
                        <a:rPr lang="en-US" sz="800" kern="100">
                          <a:effectLst/>
                        </a:rPr>
                        <a:t>Wyoming Office of Consumer Advocate</a:t>
                      </a:r>
                    </a:p>
                    <a:p>
                      <a:pPr marL="6350" marR="0" indent="-6350">
                        <a:lnSpc>
                          <a:spcPct val="104000"/>
                        </a:lnSpc>
                        <a:spcAft>
                          <a:spcPts val="535"/>
                        </a:spcAft>
                        <a:buNone/>
                      </a:pPr>
                      <a:r>
                        <a:rPr lang="en-US" sz="800" kern="100">
                          <a:effectLst/>
                        </a:rPr>
                        <a:t>Public Advocates Office at the California Public Utilities Commission</a:t>
                      </a:r>
                    </a:p>
                    <a:p>
                      <a:pPr marL="6350" marR="0" indent="-6350">
                        <a:lnSpc>
                          <a:spcPct val="104000"/>
                        </a:lnSpc>
                        <a:spcAft>
                          <a:spcPts val="535"/>
                        </a:spcAft>
                        <a:buNone/>
                      </a:pPr>
                      <a:r>
                        <a:rPr lang="en-US" sz="800" kern="100">
                          <a:effectLst/>
                        </a:rPr>
                        <a:t>Bonneville Power Administration </a:t>
                      </a:r>
                    </a:p>
                    <a:p>
                      <a:pPr marL="6350" marR="0" indent="-6350">
                        <a:lnSpc>
                          <a:spcPct val="104000"/>
                        </a:lnSpc>
                        <a:spcAft>
                          <a:spcPts val="535"/>
                        </a:spcAft>
                        <a:buNone/>
                      </a:pPr>
                      <a:r>
                        <a:rPr lang="en-US" sz="800" kern="100">
                          <a:effectLst/>
                        </a:rPr>
                        <a:t>Grid United </a:t>
                      </a:r>
                    </a:p>
                    <a:p>
                      <a:pPr marL="6350" marR="0" indent="-6350">
                        <a:lnSpc>
                          <a:spcPct val="104000"/>
                        </a:lnSpc>
                        <a:spcAft>
                          <a:spcPts val="535"/>
                        </a:spcAft>
                        <a:buNone/>
                      </a:pPr>
                      <a:r>
                        <a:rPr lang="en-US" sz="800" kern="100">
                          <a:effectLst/>
                        </a:rPr>
                        <a:t>Clean Energy Buyers Association</a:t>
                      </a:r>
                    </a:p>
                    <a:p>
                      <a:pPr marL="6350" marR="0" indent="-6350">
                        <a:lnSpc>
                          <a:spcPct val="104000"/>
                        </a:lnSpc>
                        <a:spcAft>
                          <a:spcPts val="535"/>
                        </a:spcAft>
                        <a:buNone/>
                      </a:pPr>
                      <a:r>
                        <a:rPr lang="en-US" sz="800" kern="100">
                          <a:effectLst/>
                        </a:rPr>
                        <a:t>Amazon Energy</a:t>
                      </a:r>
                    </a:p>
                    <a:p>
                      <a:pPr marL="6350" marR="0" indent="-6350">
                        <a:lnSpc>
                          <a:spcPct val="104000"/>
                        </a:lnSpc>
                        <a:spcAft>
                          <a:spcPts val="535"/>
                        </a:spcAft>
                        <a:buNone/>
                      </a:pPr>
                      <a:r>
                        <a:rPr lang="en-US" sz="800" kern="100">
                          <a:effectLst/>
                        </a:rPr>
                        <a:t>PacifiCorp </a:t>
                      </a:r>
                    </a:p>
                    <a:p>
                      <a:pPr marL="6350" marR="0" indent="-6350">
                        <a:lnSpc>
                          <a:spcPct val="104000"/>
                        </a:lnSpc>
                        <a:spcAft>
                          <a:spcPts val="535"/>
                        </a:spcAft>
                        <a:buNone/>
                      </a:pPr>
                      <a:r>
                        <a:rPr lang="en-US" sz="800" kern="100">
                          <a:effectLst/>
                        </a:rPr>
                        <a:t>Puget Sound Energy </a:t>
                      </a:r>
                    </a:p>
                    <a:p>
                      <a:pPr marL="6350" marR="0" indent="-6350">
                        <a:lnSpc>
                          <a:spcPct val="104000"/>
                        </a:lnSpc>
                        <a:spcAft>
                          <a:spcPts val="535"/>
                        </a:spcAft>
                        <a:buNone/>
                      </a:pPr>
                      <a:r>
                        <a:rPr lang="en-US" sz="800" kern="100">
                          <a:effectLst/>
                        </a:rPr>
                        <a:t>Portland General Electric </a:t>
                      </a:r>
                    </a:p>
                    <a:p>
                      <a:pPr marL="6350" marR="0" indent="-6350">
                        <a:lnSpc>
                          <a:spcPct val="104000"/>
                        </a:lnSpc>
                        <a:spcAft>
                          <a:spcPts val="535"/>
                        </a:spcAft>
                        <a:buNone/>
                      </a:pPr>
                      <a:r>
                        <a:rPr lang="en-US" sz="800" kern="100">
                          <a:effectLst/>
                        </a:rPr>
                        <a:t>Renewable Northwest  </a:t>
                      </a:r>
                    </a:p>
                    <a:p>
                      <a:pPr marL="6350" marR="0" indent="-6350">
                        <a:lnSpc>
                          <a:spcPct val="104000"/>
                        </a:lnSpc>
                        <a:spcAft>
                          <a:spcPts val="535"/>
                        </a:spcAft>
                        <a:buNone/>
                      </a:pPr>
                      <a:r>
                        <a:rPr lang="en-US" sz="800" kern="100">
                          <a:effectLst/>
                        </a:rPr>
                        <a:t>Snohomish PUD</a:t>
                      </a:r>
                    </a:p>
                    <a:p>
                      <a:pPr marL="6350" marR="0" indent="-6350">
                        <a:lnSpc>
                          <a:spcPct val="104000"/>
                        </a:lnSpc>
                        <a:spcAft>
                          <a:spcPts val="535"/>
                        </a:spcAft>
                        <a:buNone/>
                      </a:pPr>
                      <a:r>
                        <a:rPr lang="en-US" sz="800" kern="100">
                          <a:effectLst/>
                        </a:rPr>
                        <a:t>Tucson EPC</a:t>
                      </a:r>
                    </a:p>
                    <a:p>
                      <a:pPr marL="6350" marR="0" indent="-6350">
                        <a:lnSpc>
                          <a:spcPct val="104000"/>
                        </a:lnSpc>
                        <a:spcAft>
                          <a:spcPts val="535"/>
                        </a:spcAft>
                        <a:buNone/>
                      </a:pPr>
                      <a:r>
                        <a:rPr lang="en-US" sz="800" kern="100">
                          <a:effectLst/>
                        </a:rPr>
                        <a:t>Grant County PUD</a:t>
                      </a:r>
                    </a:p>
                    <a:p>
                      <a:pPr marL="6350" marR="0" lvl="0" indent="-6350">
                        <a:lnSpc>
                          <a:spcPct val="104000"/>
                        </a:lnSpc>
                        <a:spcAft>
                          <a:spcPts val="535"/>
                        </a:spcAft>
                        <a:buNone/>
                      </a:pPr>
                      <a:r>
                        <a:rPr lang="en-US" sz="800" b="1" i="1" u="none" strike="noStrike" kern="100" noProof="0">
                          <a:solidFill>
                            <a:srgbClr val="FFFFFF"/>
                          </a:solidFill>
                          <a:effectLst/>
                          <a:latin typeface="Nirmala UI"/>
                        </a:rPr>
                        <a:t>Western Power Pool</a:t>
                      </a:r>
                      <a:endParaRPr lang="en-US" sz="1000"/>
                    </a:p>
                    <a:p>
                      <a:pPr marL="0" marR="0" lvl="0" indent="0">
                        <a:lnSpc>
                          <a:spcPct val="104000"/>
                        </a:lnSpc>
                        <a:spcAft>
                          <a:spcPts val="535"/>
                        </a:spcAft>
                        <a:buNone/>
                      </a:pPr>
                      <a:r>
                        <a:rPr lang="en-US" sz="800" b="1" i="1" u="none" strike="noStrike" kern="100" noProof="0">
                          <a:solidFill>
                            <a:srgbClr val="FFFFFF"/>
                          </a:solidFill>
                          <a:effectLst/>
                          <a:latin typeface="Nirmala UI"/>
                        </a:rPr>
                        <a:t>GDS Consulting</a:t>
                      </a:r>
                    </a:p>
                  </a:txBody>
                  <a:tcPr marL="40619" marR="40619" marT="0" marB="0">
                    <a:solidFill>
                      <a:schemeClr val="accent5">
                        <a:lumMod val="75000"/>
                      </a:schemeClr>
                    </a:solidFill>
                  </a:tcPr>
                </a:tc>
                <a:tc>
                  <a:txBody>
                    <a:bodyPr/>
                    <a:lstStyle/>
                    <a:p>
                      <a:pPr marL="6350" marR="0" indent="-6350">
                        <a:lnSpc>
                          <a:spcPct val="104000"/>
                        </a:lnSpc>
                        <a:spcAft>
                          <a:spcPts val="535"/>
                        </a:spcAft>
                        <a:buNone/>
                      </a:pPr>
                      <a:endParaRPr lang="en-US" sz="800" kern="100">
                        <a:effectLst/>
                      </a:endParaRPr>
                    </a:p>
                    <a:p>
                      <a:pPr marL="6350" marR="0" lvl="0" indent="-6350">
                        <a:lnSpc>
                          <a:spcPct val="104000"/>
                        </a:lnSpc>
                        <a:spcAft>
                          <a:spcPts val="535"/>
                        </a:spcAft>
                        <a:buNone/>
                      </a:pPr>
                      <a:r>
                        <a:rPr lang="en-US" sz="800" kern="100">
                          <a:effectLst/>
                        </a:rPr>
                        <a:t>Washington Department of Commerce </a:t>
                      </a:r>
                    </a:p>
                    <a:p>
                      <a:pPr marL="6350" marR="0" indent="-6350">
                        <a:lnSpc>
                          <a:spcPct val="104000"/>
                        </a:lnSpc>
                        <a:spcAft>
                          <a:spcPts val="535"/>
                        </a:spcAft>
                        <a:buNone/>
                      </a:pPr>
                      <a:r>
                        <a:rPr lang="en-US" sz="800" kern="100">
                          <a:effectLst/>
                        </a:rPr>
                        <a:t>Interwest Energy Alliance </a:t>
                      </a:r>
                    </a:p>
                    <a:p>
                      <a:pPr marL="6350" marR="0" indent="-6350">
                        <a:lnSpc>
                          <a:spcPct val="104000"/>
                        </a:lnSpc>
                        <a:spcAft>
                          <a:spcPts val="535"/>
                        </a:spcAft>
                        <a:buNone/>
                      </a:pPr>
                      <a:r>
                        <a:rPr lang="en-US" sz="800" kern="100">
                          <a:effectLst/>
                        </a:rPr>
                        <a:t>Invenergy</a:t>
                      </a:r>
                    </a:p>
                    <a:p>
                      <a:pPr marL="6350" marR="0" indent="-6350">
                        <a:lnSpc>
                          <a:spcPct val="104000"/>
                        </a:lnSpc>
                        <a:spcAft>
                          <a:spcPts val="535"/>
                        </a:spcAft>
                        <a:buNone/>
                      </a:pPr>
                      <a:r>
                        <a:rPr lang="en-US" sz="800" kern="100">
                          <a:effectLst/>
                        </a:rPr>
                        <a:t>Idaho Power Company </a:t>
                      </a:r>
                    </a:p>
                    <a:p>
                      <a:pPr marL="6350" marR="0" indent="-6350">
                        <a:lnSpc>
                          <a:spcPct val="104000"/>
                        </a:lnSpc>
                        <a:spcAft>
                          <a:spcPts val="535"/>
                        </a:spcAft>
                        <a:buNone/>
                      </a:pPr>
                      <a:r>
                        <a:rPr lang="en-US" sz="800" kern="100">
                          <a:effectLst/>
                        </a:rPr>
                        <a:t>NorthWestern Energy</a:t>
                      </a:r>
                    </a:p>
                    <a:p>
                      <a:pPr marL="6350" marR="0" indent="-6350">
                        <a:lnSpc>
                          <a:spcPct val="104000"/>
                        </a:lnSpc>
                        <a:spcAft>
                          <a:spcPts val="535"/>
                        </a:spcAft>
                        <a:buNone/>
                      </a:pPr>
                      <a:r>
                        <a:rPr lang="en-US" sz="800" kern="100">
                          <a:effectLst/>
                        </a:rPr>
                        <a:t>NV Energy </a:t>
                      </a:r>
                    </a:p>
                    <a:p>
                      <a:pPr marL="6350" marR="0" indent="-6350">
                        <a:lnSpc>
                          <a:spcPct val="104000"/>
                        </a:lnSpc>
                        <a:spcAft>
                          <a:spcPts val="535"/>
                        </a:spcAft>
                        <a:buNone/>
                      </a:pPr>
                      <a:r>
                        <a:rPr lang="en-US" sz="800" kern="100">
                          <a:effectLst/>
                        </a:rPr>
                        <a:t>Salt River Project </a:t>
                      </a:r>
                    </a:p>
                    <a:p>
                      <a:pPr marL="6350" marR="0" indent="-6350">
                        <a:lnSpc>
                          <a:spcPct val="104000"/>
                        </a:lnSpc>
                        <a:spcAft>
                          <a:spcPts val="535"/>
                        </a:spcAft>
                        <a:buNone/>
                      </a:pPr>
                      <a:r>
                        <a:rPr lang="en-US" sz="800" kern="100">
                          <a:effectLst/>
                        </a:rPr>
                        <a:t>Arizona Public Service </a:t>
                      </a:r>
                    </a:p>
                    <a:p>
                      <a:pPr marL="6350" marR="0" indent="-6350">
                        <a:lnSpc>
                          <a:spcPct val="104000"/>
                        </a:lnSpc>
                        <a:spcAft>
                          <a:spcPts val="535"/>
                        </a:spcAft>
                        <a:buNone/>
                      </a:pPr>
                      <a:r>
                        <a:rPr lang="en-US" sz="800" kern="100">
                          <a:effectLst/>
                        </a:rPr>
                        <a:t>Public Service Company of New Mexico  </a:t>
                      </a:r>
                    </a:p>
                    <a:p>
                      <a:pPr marL="6350" marR="0" indent="-6350">
                        <a:lnSpc>
                          <a:spcPct val="104000"/>
                        </a:lnSpc>
                        <a:spcAft>
                          <a:spcPts val="535"/>
                        </a:spcAft>
                        <a:buNone/>
                      </a:pPr>
                      <a:r>
                        <a:rPr lang="en-US" sz="800" kern="100">
                          <a:effectLst/>
                        </a:rPr>
                        <a:t>Western Area Power Administration </a:t>
                      </a:r>
                    </a:p>
                    <a:p>
                      <a:pPr marL="6350" marR="0" indent="-6350">
                        <a:lnSpc>
                          <a:spcPct val="104000"/>
                        </a:lnSpc>
                        <a:spcAft>
                          <a:spcPts val="535"/>
                        </a:spcAft>
                        <a:buNone/>
                      </a:pPr>
                      <a:r>
                        <a:rPr lang="en-US" sz="800" kern="100">
                          <a:effectLst/>
                        </a:rPr>
                        <a:t>WestConnect</a:t>
                      </a:r>
                    </a:p>
                    <a:p>
                      <a:pPr marL="6350" marR="0" indent="-6350">
                        <a:lnSpc>
                          <a:spcPct val="104000"/>
                        </a:lnSpc>
                        <a:spcAft>
                          <a:spcPts val="535"/>
                        </a:spcAft>
                        <a:buNone/>
                      </a:pPr>
                      <a:r>
                        <a:rPr lang="en-US" sz="800" kern="100">
                          <a:effectLst/>
                        </a:rPr>
                        <a:t>NRDC</a:t>
                      </a:r>
                    </a:p>
                    <a:p>
                      <a:pPr marL="6350" marR="0" indent="-6350">
                        <a:lnSpc>
                          <a:spcPct val="104000"/>
                        </a:lnSpc>
                        <a:spcAft>
                          <a:spcPts val="535"/>
                        </a:spcAft>
                        <a:buNone/>
                      </a:pPr>
                      <a:r>
                        <a:rPr lang="en-US" sz="800" kern="100">
                          <a:effectLst/>
                        </a:rPr>
                        <a:t>Northwest &amp; Intermountain Power Producers Coalition </a:t>
                      </a:r>
                    </a:p>
                    <a:p>
                      <a:pPr marL="6350" marR="0" indent="-6350">
                        <a:lnSpc>
                          <a:spcPct val="104000"/>
                        </a:lnSpc>
                        <a:spcAft>
                          <a:spcPts val="535"/>
                        </a:spcAft>
                        <a:buNone/>
                      </a:pPr>
                      <a:r>
                        <a:rPr lang="en-US" sz="800" kern="100">
                          <a:effectLst/>
                        </a:rPr>
                        <a:t>Public Power Council </a:t>
                      </a:r>
                    </a:p>
                    <a:p>
                      <a:pPr marL="6350" marR="0" indent="-6350">
                        <a:lnSpc>
                          <a:spcPct val="104000"/>
                        </a:lnSpc>
                        <a:spcAft>
                          <a:spcPts val="535"/>
                        </a:spcAft>
                        <a:buNone/>
                      </a:pPr>
                      <a:r>
                        <a:rPr lang="en-US" sz="800" kern="100">
                          <a:effectLst/>
                        </a:rPr>
                        <a:t>Colorado River Energy Distributors Association</a:t>
                      </a:r>
                    </a:p>
                    <a:p>
                      <a:pPr marL="6350" marR="0" indent="-6350">
                        <a:lnSpc>
                          <a:spcPct val="104000"/>
                        </a:lnSpc>
                        <a:spcAft>
                          <a:spcPts val="535"/>
                        </a:spcAft>
                        <a:buNone/>
                      </a:pPr>
                      <a:r>
                        <a:rPr lang="en-US" sz="800" kern="100">
                          <a:effectLst/>
                        </a:rPr>
                        <a:t>LS Power </a:t>
                      </a:r>
                    </a:p>
                    <a:p>
                      <a:pPr marL="6350" marR="0" indent="-6350">
                        <a:lnSpc>
                          <a:spcPct val="104000"/>
                        </a:lnSpc>
                        <a:spcAft>
                          <a:spcPts val="535"/>
                        </a:spcAft>
                        <a:buNone/>
                      </a:pPr>
                      <a:r>
                        <a:rPr lang="en-US" sz="800" kern="100">
                          <a:effectLst/>
                        </a:rPr>
                        <a:t>Tacoma Power </a:t>
                      </a:r>
                    </a:p>
                    <a:p>
                      <a:pPr marL="6350" marR="0" lvl="0" indent="-6350">
                        <a:lnSpc>
                          <a:spcPct val="104000"/>
                        </a:lnSpc>
                        <a:spcAft>
                          <a:spcPts val="535"/>
                        </a:spcAft>
                        <a:buNone/>
                      </a:pPr>
                      <a:r>
                        <a:rPr lang="en-US" sz="800" kern="100">
                          <a:effectLst/>
                        </a:rPr>
                        <a:t>New Mexico RETA</a:t>
                      </a:r>
                    </a:p>
                  </a:txBody>
                  <a:tcPr marL="40619" marR="40619" marT="0" marB="0">
                    <a:solidFill>
                      <a:schemeClr val="accent5">
                        <a:lumMod val="75000"/>
                      </a:schemeClr>
                    </a:solidFill>
                  </a:tcPr>
                </a:tc>
                <a:tc>
                  <a:txBody>
                    <a:bodyPr/>
                    <a:lstStyle/>
                    <a:p>
                      <a:pPr marL="6350" marR="0" indent="-6350">
                        <a:lnSpc>
                          <a:spcPct val="104000"/>
                        </a:lnSpc>
                        <a:spcAft>
                          <a:spcPts val="535"/>
                        </a:spcAft>
                        <a:buNone/>
                      </a:pPr>
                      <a:endParaRPr lang="en-US" sz="800" kern="100">
                        <a:effectLst/>
                      </a:endParaRPr>
                    </a:p>
                    <a:p>
                      <a:pPr marL="6350" marR="0" lvl="0" indent="-6350">
                        <a:lnSpc>
                          <a:spcPct val="104000"/>
                        </a:lnSpc>
                        <a:spcAft>
                          <a:spcPts val="535"/>
                        </a:spcAft>
                        <a:buNone/>
                      </a:pPr>
                      <a:r>
                        <a:rPr lang="en-US" sz="800" kern="100">
                          <a:effectLst/>
                        </a:rPr>
                        <a:t>Northwest Requirements Utilities</a:t>
                      </a:r>
                    </a:p>
                    <a:p>
                      <a:pPr marL="6350" marR="0" indent="-6350">
                        <a:lnSpc>
                          <a:spcPct val="104000"/>
                        </a:lnSpc>
                        <a:spcAft>
                          <a:spcPts val="535"/>
                        </a:spcAft>
                        <a:buNone/>
                      </a:pPr>
                      <a:r>
                        <a:rPr lang="en-US" sz="800" kern="100">
                          <a:effectLst/>
                        </a:rPr>
                        <a:t>PNGC</a:t>
                      </a:r>
                    </a:p>
                    <a:p>
                      <a:pPr marL="6350" marR="0" indent="-6350">
                        <a:lnSpc>
                          <a:spcPct val="104000"/>
                        </a:lnSpc>
                        <a:spcAft>
                          <a:spcPts val="535"/>
                        </a:spcAft>
                        <a:buNone/>
                      </a:pPr>
                      <a:r>
                        <a:rPr lang="en-US" sz="800" kern="100">
                          <a:effectLst/>
                        </a:rPr>
                        <a:t>Western Resource Advocates</a:t>
                      </a:r>
                    </a:p>
                    <a:p>
                      <a:pPr marL="6350" marR="0" indent="-6350">
                        <a:lnSpc>
                          <a:spcPct val="104000"/>
                        </a:lnSpc>
                        <a:spcAft>
                          <a:spcPts val="535"/>
                        </a:spcAft>
                        <a:buNone/>
                      </a:pPr>
                      <a:r>
                        <a:rPr lang="en-US" sz="800" kern="100">
                          <a:effectLst/>
                        </a:rPr>
                        <a:t>Clean Energy Transition Institute</a:t>
                      </a:r>
                    </a:p>
                    <a:p>
                      <a:pPr marL="6350" marR="0" indent="-6350">
                        <a:lnSpc>
                          <a:spcPct val="104000"/>
                        </a:lnSpc>
                        <a:spcAft>
                          <a:spcPts val="535"/>
                        </a:spcAft>
                        <a:buNone/>
                      </a:pPr>
                      <a:r>
                        <a:rPr lang="en-US" sz="800" kern="100">
                          <a:effectLst/>
                        </a:rPr>
                        <a:t>NW Energy Coalition</a:t>
                      </a:r>
                    </a:p>
                    <a:p>
                      <a:pPr marL="6350" marR="0" indent="-6350">
                        <a:lnSpc>
                          <a:spcPct val="104000"/>
                        </a:lnSpc>
                        <a:spcAft>
                          <a:spcPts val="535"/>
                        </a:spcAft>
                        <a:buNone/>
                      </a:pPr>
                      <a:r>
                        <a:rPr lang="en-US" sz="800" kern="100">
                          <a:effectLst/>
                        </a:rPr>
                        <a:t>From the Light Consulting</a:t>
                      </a:r>
                    </a:p>
                    <a:p>
                      <a:pPr marL="6350" marR="0" indent="-6350">
                        <a:lnSpc>
                          <a:spcPct val="104000"/>
                        </a:lnSpc>
                        <a:spcAft>
                          <a:spcPts val="535"/>
                        </a:spcAft>
                        <a:buNone/>
                      </a:pPr>
                      <a:r>
                        <a:rPr lang="en-US" sz="800" kern="100">
                          <a:effectLst/>
                        </a:rPr>
                        <a:t>Navajo Transitional Energy Company</a:t>
                      </a:r>
                    </a:p>
                    <a:p>
                      <a:pPr marL="6350" marR="0" indent="-6350">
                        <a:lnSpc>
                          <a:spcPct val="104000"/>
                        </a:lnSpc>
                        <a:spcAft>
                          <a:spcPts val="535"/>
                        </a:spcAft>
                        <a:buNone/>
                      </a:pPr>
                      <a:r>
                        <a:rPr lang="en-US" sz="800" kern="100">
                          <a:effectLst/>
                        </a:rPr>
                        <a:t>Warm Springs Power &amp; Water Enterprises</a:t>
                      </a:r>
                    </a:p>
                    <a:p>
                      <a:pPr marL="6350" marR="0" indent="-6350">
                        <a:lnSpc>
                          <a:spcPct val="104000"/>
                        </a:lnSpc>
                        <a:spcAft>
                          <a:spcPts val="535"/>
                        </a:spcAft>
                        <a:buNone/>
                      </a:pPr>
                      <a:r>
                        <a:rPr lang="en-US" sz="800" kern="100">
                          <a:effectLst/>
                        </a:rPr>
                        <a:t>Avangrid Renewables</a:t>
                      </a:r>
                    </a:p>
                    <a:p>
                      <a:pPr marL="6350" marR="0" indent="-6350">
                        <a:lnSpc>
                          <a:spcPct val="104000"/>
                        </a:lnSpc>
                        <a:spcAft>
                          <a:spcPts val="535"/>
                        </a:spcAft>
                        <a:buNone/>
                      </a:pPr>
                      <a:r>
                        <a:rPr lang="en-US" sz="800" kern="100">
                          <a:effectLst/>
                        </a:rPr>
                        <a:t>EDF Renewables</a:t>
                      </a:r>
                    </a:p>
                    <a:p>
                      <a:pPr marL="6350" marR="0" indent="-6350">
                        <a:lnSpc>
                          <a:spcPct val="104000"/>
                        </a:lnSpc>
                        <a:spcAft>
                          <a:spcPts val="535"/>
                        </a:spcAft>
                        <a:buNone/>
                      </a:pPr>
                      <a:r>
                        <a:rPr lang="en-US" sz="800" kern="100">
                          <a:effectLst/>
                        </a:rPr>
                        <a:t>Aypa Power</a:t>
                      </a:r>
                    </a:p>
                    <a:p>
                      <a:pPr marL="6350" marR="0" indent="-6350">
                        <a:lnSpc>
                          <a:spcPct val="104000"/>
                        </a:lnSpc>
                        <a:spcAft>
                          <a:spcPts val="535"/>
                        </a:spcAft>
                        <a:buNone/>
                      </a:pPr>
                      <a:r>
                        <a:rPr lang="en-US" sz="800" kern="100">
                          <a:effectLst/>
                        </a:rPr>
                        <a:t>Grid Strategies</a:t>
                      </a:r>
                    </a:p>
                    <a:p>
                      <a:pPr marL="6350" marR="0" indent="-6350">
                        <a:lnSpc>
                          <a:spcPct val="104000"/>
                        </a:lnSpc>
                        <a:spcAft>
                          <a:spcPts val="535"/>
                        </a:spcAft>
                        <a:buNone/>
                      </a:pPr>
                      <a:r>
                        <a:rPr lang="en-US" sz="800" kern="100">
                          <a:effectLst/>
                        </a:rPr>
                        <a:t>PG&amp;E</a:t>
                      </a:r>
                    </a:p>
                    <a:p>
                      <a:pPr marL="6350" marR="0" indent="-6350">
                        <a:lnSpc>
                          <a:spcPct val="104000"/>
                        </a:lnSpc>
                        <a:spcAft>
                          <a:spcPts val="535"/>
                        </a:spcAft>
                        <a:buNone/>
                      </a:pPr>
                      <a:r>
                        <a:rPr lang="en-US" sz="800" kern="100">
                          <a:effectLst/>
                        </a:rPr>
                        <a:t>Southern California Edison</a:t>
                      </a:r>
                    </a:p>
                    <a:p>
                      <a:pPr marL="6350" marR="0" indent="-6350">
                        <a:lnSpc>
                          <a:spcPct val="104000"/>
                        </a:lnSpc>
                        <a:spcAft>
                          <a:spcPts val="535"/>
                        </a:spcAft>
                        <a:buNone/>
                      </a:pPr>
                      <a:r>
                        <a:rPr lang="en-US" sz="800" kern="100">
                          <a:effectLst/>
                        </a:rPr>
                        <a:t>Seattle City Light</a:t>
                      </a:r>
                    </a:p>
                    <a:p>
                      <a:pPr marL="0" marR="0" indent="0">
                        <a:lnSpc>
                          <a:spcPct val="104000"/>
                        </a:lnSpc>
                        <a:spcAft>
                          <a:spcPts val="535"/>
                        </a:spcAft>
                        <a:buNone/>
                      </a:pPr>
                      <a:r>
                        <a:rPr lang="en-US" sz="800" kern="100">
                          <a:effectLst/>
                        </a:rPr>
                        <a:t>Black Hills Energy</a:t>
                      </a:r>
                    </a:p>
                    <a:p>
                      <a:pPr marL="0" marR="0" indent="0">
                        <a:lnSpc>
                          <a:spcPct val="104000"/>
                        </a:lnSpc>
                        <a:spcAft>
                          <a:spcPts val="535"/>
                        </a:spcAft>
                        <a:buNone/>
                      </a:pPr>
                      <a:r>
                        <a:rPr lang="en-US" sz="800" kern="100">
                          <a:effectLst/>
                        </a:rPr>
                        <a:t>LADWP</a:t>
                      </a:r>
                    </a:p>
                    <a:p>
                      <a:pPr marL="0" marR="0" indent="0">
                        <a:lnSpc>
                          <a:spcPct val="104000"/>
                        </a:lnSpc>
                        <a:spcAft>
                          <a:spcPts val="535"/>
                        </a:spcAft>
                        <a:buNone/>
                      </a:pPr>
                      <a:r>
                        <a:rPr lang="en-US" sz="800" kern="100">
                          <a:effectLst/>
                        </a:rPr>
                        <a:t>GridLab</a:t>
                      </a:r>
                    </a:p>
                    <a:p>
                      <a:pPr marL="0" marR="0" lvl="0" indent="0">
                        <a:lnSpc>
                          <a:spcPct val="104000"/>
                        </a:lnSpc>
                        <a:spcAft>
                          <a:spcPts val="535"/>
                        </a:spcAft>
                        <a:buNone/>
                      </a:pPr>
                      <a:r>
                        <a:rPr lang="en-US" sz="800" kern="100">
                          <a:effectLst/>
                        </a:rPr>
                        <a:t>The Public Generating Pool</a:t>
                      </a:r>
                    </a:p>
                  </a:txBody>
                  <a:tcPr marL="40619" marR="40619" marT="0" marB="0">
                    <a:solidFill>
                      <a:schemeClr val="accent5">
                        <a:lumMod val="75000"/>
                      </a:schemeClr>
                    </a:solidFill>
                  </a:tcPr>
                </a:tc>
                <a:tc>
                  <a:txBody>
                    <a:bodyPr/>
                    <a:lstStyle/>
                    <a:p>
                      <a:pPr marL="6350" marR="0" indent="-6350">
                        <a:lnSpc>
                          <a:spcPct val="104000"/>
                        </a:lnSpc>
                        <a:spcAft>
                          <a:spcPts val="535"/>
                        </a:spcAft>
                        <a:buNone/>
                      </a:pPr>
                      <a:endParaRPr lang="en-US" sz="800" kern="100">
                        <a:effectLst/>
                      </a:endParaRPr>
                    </a:p>
                    <a:p>
                      <a:pPr marL="6350" marR="0" lvl="0" indent="-6350">
                        <a:lnSpc>
                          <a:spcPct val="104000"/>
                        </a:lnSpc>
                        <a:spcAft>
                          <a:spcPts val="535"/>
                        </a:spcAft>
                        <a:buNone/>
                      </a:pPr>
                      <a:r>
                        <a:rPr lang="en-US" sz="800" kern="100">
                          <a:effectLst/>
                        </a:rPr>
                        <a:t>California ISO  </a:t>
                      </a:r>
                    </a:p>
                    <a:p>
                      <a:pPr marL="6350" marR="0" indent="-6350">
                        <a:lnSpc>
                          <a:spcPct val="104000"/>
                        </a:lnSpc>
                        <a:spcAft>
                          <a:spcPts val="535"/>
                        </a:spcAft>
                        <a:buNone/>
                      </a:pPr>
                      <a:r>
                        <a:rPr lang="en-US" sz="800" kern="100">
                          <a:effectLst/>
                        </a:rPr>
                        <a:t>Southwest Power Pool  </a:t>
                      </a:r>
                    </a:p>
                    <a:p>
                      <a:pPr marL="6350" marR="0" indent="-6350">
                        <a:lnSpc>
                          <a:spcPct val="104000"/>
                        </a:lnSpc>
                        <a:spcAft>
                          <a:spcPts val="535"/>
                        </a:spcAft>
                        <a:buNone/>
                      </a:pPr>
                      <a:r>
                        <a:rPr lang="en-US" sz="800" kern="100">
                          <a:effectLst/>
                        </a:rPr>
                        <a:t>Avista </a:t>
                      </a:r>
                    </a:p>
                    <a:p>
                      <a:pPr marL="6350" marR="0" indent="-6350">
                        <a:lnSpc>
                          <a:spcPct val="104000"/>
                        </a:lnSpc>
                        <a:spcAft>
                          <a:spcPts val="535"/>
                        </a:spcAft>
                        <a:buNone/>
                      </a:pPr>
                      <a:r>
                        <a:rPr lang="en-US" sz="800" kern="100">
                          <a:effectLst/>
                        </a:rPr>
                        <a:t>Xcel Energy </a:t>
                      </a:r>
                    </a:p>
                    <a:p>
                      <a:pPr marL="6350" marR="0" indent="-6350">
                        <a:lnSpc>
                          <a:spcPct val="104000"/>
                        </a:lnSpc>
                        <a:spcAft>
                          <a:spcPts val="535"/>
                        </a:spcAft>
                        <a:buNone/>
                      </a:pPr>
                      <a:r>
                        <a:rPr lang="en-US" sz="800" kern="100">
                          <a:effectLst/>
                        </a:rPr>
                        <a:t>Powerex</a:t>
                      </a:r>
                    </a:p>
                    <a:p>
                      <a:pPr marL="6350" marR="0" indent="-6350">
                        <a:lnSpc>
                          <a:spcPct val="104000"/>
                        </a:lnSpc>
                        <a:spcAft>
                          <a:spcPts val="535"/>
                        </a:spcAft>
                        <a:buNone/>
                      </a:pPr>
                      <a:r>
                        <a:rPr lang="en-US" sz="800" kern="100">
                          <a:effectLst/>
                        </a:rPr>
                        <a:t>BC Hydro</a:t>
                      </a:r>
                    </a:p>
                    <a:p>
                      <a:pPr marL="6350" marR="0" indent="-6350">
                        <a:lnSpc>
                          <a:spcPct val="104000"/>
                        </a:lnSpc>
                        <a:spcAft>
                          <a:spcPts val="535"/>
                        </a:spcAft>
                        <a:buNone/>
                      </a:pPr>
                      <a:r>
                        <a:rPr lang="en-US" sz="800" kern="100">
                          <a:effectLst/>
                        </a:rPr>
                        <a:t>GridLiance </a:t>
                      </a:r>
                    </a:p>
                    <a:p>
                      <a:pPr marL="6350" marR="0" indent="-6350">
                        <a:lnSpc>
                          <a:spcPct val="104000"/>
                        </a:lnSpc>
                        <a:spcAft>
                          <a:spcPts val="535"/>
                        </a:spcAft>
                        <a:buNone/>
                      </a:pPr>
                      <a:r>
                        <a:rPr lang="en-US" sz="800" kern="100">
                          <a:effectLst/>
                        </a:rPr>
                        <a:t>Pacific Northwest Utilities Conference Committee </a:t>
                      </a:r>
                    </a:p>
                    <a:p>
                      <a:pPr marL="6350" marR="0" indent="-6350">
                        <a:lnSpc>
                          <a:spcPct val="104000"/>
                        </a:lnSpc>
                        <a:spcAft>
                          <a:spcPts val="535"/>
                        </a:spcAft>
                        <a:buNone/>
                      </a:pPr>
                      <a:r>
                        <a:rPr lang="en-US" sz="800" kern="100">
                          <a:effectLst/>
                        </a:rPr>
                        <a:t>Pattern Energy </a:t>
                      </a:r>
                    </a:p>
                    <a:p>
                      <a:pPr marL="6350" marR="0" indent="-6350">
                        <a:lnSpc>
                          <a:spcPct val="104000"/>
                        </a:lnSpc>
                        <a:spcAft>
                          <a:spcPts val="535"/>
                        </a:spcAft>
                        <a:buNone/>
                      </a:pPr>
                      <a:r>
                        <a:rPr lang="en-US" sz="800" kern="100">
                          <a:effectLst/>
                        </a:rPr>
                        <a:t>Cascade Renewable Transmission</a:t>
                      </a:r>
                    </a:p>
                    <a:p>
                      <a:pPr marL="6350" marR="0" indent="-6350">
                        <a:lnSpc>
                          <a:spcPct val="104000"/>
                        </a:lnSpc>
                        <a:spcAft>
                          <a:spcPts val="535"/>
                        </a:spcAft>
                        <a:buNone/>
                      </a:pPr>
                      <a:r>
                        <a:rPr lang="en-US" sz="800" kern="100">
                          <a:effectLst/>
                        </a:rPr>
                        <a:t>Chelan County PUD</a:t>
                      </a:r>
                    </a:p>
                    <a:p>
                      <a:pPr marL="0" marR="0" indent="0">
                        <a:lnSpc>
                          <a:spcPct val="104000"/>
                        </a:lnSpc>
                        <a:spcAft>
                          <a:spcPts val="535"/>
                        </a:spcAft>
                        <a:buNone/>
                      </a:pPr>
                      <a:r>
                        <a:rPr lang="en-US" sz="800" kern="100">
                          <a:effectLst/>
                        </a:rPr>
                        <a:t>Pacific Northwest National Laboratory</a:t>
                      </a:r>
                    </a:p>
                    <a:p>
                      <a:pPr marL="0" marR="0" indent="0">
                        <a:lnSpc>
                          <a:spcPct val="104000"/>
                        </a:lnSpc>
                        <a:spcAft>
                          <a:spcPts val="535"/>
                        </a:spcAft>
                        <a:buNone/>
                      </a:pPr>
                      <a:r>
                        <a:rPr lang="en-US" sz="800" kern="100">
                          <a:effectLst/>
                        </a:rPr>
                        <a:t>Northwest Power and Conservation Council</a:t>
                      </a:r>
                    </a:p>
                    <a:p>
                      <a:pPr marL="0" marR="0" indent="0">
                        <a:lnSpc>
                          <a:spcPct val="104000"/>
                        </a:lnSpc>
                        <a:spcAft>
                          <a:spcPts val="535"/>
                        </a:spcAft>
                        <a:buNone/>
                      </a:pPr>
                      <a:r>
                        <a:rPr lang="en-US" sz="800" kern="100">
                          <a:effectLst/>
                        </a:rPr>
                        <a:t>Whatcom County PUD</a:t>
                      </a:r>
                    </a:p>
                    <a:p>
                      <a:pPr marL="0" marR="0" indent="0">
                        <a:lnSpc>
                          <a:spcPct val="104000"/>
                        </a:lnSpc>
                        <a:spcAft>
                          <a:spcPts val="535"/>
                        </a:spcAft>
                        <a:buNone/>
                      </a:pPr>
                      <a:r>
                        <a:rPr lang="en-US" sz="800" kern="100">
                          <a:effectLst/>
                        </a:rPr>
                        <a:t>Savion</a:t>
                      </a:r>
                    </a:p>
                    <a:p>
                      <a:pPr marL="6350" marR="0" indent="-6350">
                        <a:lnSpc>
                          <a:spcPct val="104000"/>
                        </a:lnSpc>
                        <a:spcAft>
                          <a:spcPts val="535"/>
                        </a:spcAft>
                        <a:buNone/>
                      </a:pPr>
                      <a:r>
                        <a:rPr lang="en-US" sz="800" i="1" kern="100">
                          <a:effectLst/>
                        </a:rPr>
                        <a:t>E3</a:t>
                      </a:r>
                    </a:p>
                    <a:p>
                      <a:pPr marL="0" marR="0" indent="0">
                        <a:lnSpc>
                          <a:spcPct val="104000"/>
                        </a:lnSpc>
                        <a:spcAft>
                          <a:spcPts val="535"/>
                        </a:spcAft>
                        <a:buNone/>
                      </a:pPr>
                      <a:r>
                        <a:rPr lang="en-US" sz="800" i="1" kern="100">
                          <a:effectLst/>
                        </a:rPr>
                        <a:t>Energy Strategies</a:t>
                      </a:r>
                      <a:endParaRPr lang="en-US" sz="800" i="1" kern="100">
                        <a:solidFill>
                          <a:srgbClr val="000000"/>
                        </a:solidFill>
                        <a:effectLst/>
                        <a:latin typeface="Calibri" panose="020F0502020204030204" pitchFamily="34" charset="0"/>
                        <a:ea typeface="Calibri" panose="020F0502020204030204" pitchFamily="34" charset="0"/>
                      </a:endParaRPr>
                    </a:p>
                  </a:txBody>
                  <a:tcPr marL="40619" marR="40619" marT="0" marB="0">
                    <a:solidFill>
                      <a:schemeClr val="accent5">
                        <a:lumMod val="75000"/>
                      </a:schemeClr>
                    </a:solidFill>
                  </a:tcPr>
                </a:tc>
                <a:extLst>
                  <a:ext uri="{0D108BD9-81ED-4DB2-BD59-A6C34878D82A}">
                    <a16:rowId xmlns:a16="http://schemas.microsoft.com/office/drawing/2014/main" val="2355880622"/>
                  </a:ext>
                </a:extLst>
              </a:tr>
            </a:tbl>
          </a:graphicData>
        </a:graphic>
      </p:graphicFrame>
    </p:spTree>
    <p:extLst>
      <p:ext uri="{BB962C8B-B14F-4D97-AF65-F5344CB8AC3E}">
        <p14:creationId xmlns:p14="http://schemas.microsoft.com/office/powerpoint/2010/main" val="7775018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Rounded Corners 8">
            <a:extLst>
              <a:ext uri="{FF2B5EF4-FFF2-40B4-BE49-F238E27FC236}">
                <a16:creationId xmlns:a16="http://schemas.microsoft.com/office/drawing/2014/main" id="{3BD3F0F0-213D-87CC-78D8-A38BEADFD228}"/>
              </a:ext>
            </a:extLst>
          </p:cNvPr>
          <p:cNvSpPr/>
          <p:nvPr/>
        </p:nvSpPr>
        <p:spPr>
          <a:xfrm>
            <a:off x="8102699" y="2643083"/>
            <a:ext cx="682002" cy="597477"/>
          </a:xfrm>
          <a:prstGeom prst="roundRect">
            <a:avLst/>
          </a:prstGeom>
          <a:solidFill>
            <a:srgbClr val="204150"/>
          </a:solidFill>
          <a:ln w="0" cap="flat">
            <a:noFill/>
            <a:prstDash val="solid"/>
            <a:miter/>
          </a:ln>
        </p:spPr>
        <p:txBody>
          <a:bodyPr rtlCol="0" anchor="ctr"/>
          <a:lstStyle/>
          <a:p>
            <a:pPr algn="ctr" defTabSz="685800">
              <a:buClrTx/>
            </a:pPr>
            <a:r>
              <a:rPr lang="en-US" sz="1050" b="1" kern="1200">
                <a:solidFill>
                  <a:prstClr val="white">
                    <a:lumMod val="85000"/>
                  </a:prstClr>
                </a:solidFill>
                <a:latin typeface="Nirmala UI"/>
                <a:ea typeface="+mn-ea"/>
                <a:cs typeface="+mn-cs"/>
              </a:rPr>
              <a:t>2027</a:t>
            </a:r>
          </a:p>
          <a:p>
            <a:pPr algn="ctr" defTabSz="685800">
              <a:buClrTx/>
            </a:pPr>
            <a:r>
              <a:rPr lang="en-US" sz="1050" b="1" kern="1200">
                <a:solidFill>
                  <a:prstClr val="white">
                    <a:lumMod val="85000"/>
                  </a:prstClr>
                </a:solidFill>
                <a:latin typeface="Nirmala UI"/>
                <a:ea typeface="+mn-ea"/>
                <a:cs typeface="+mn-cs"/>
              </a:rPr>
              <a:t>Q1</a:t>
            </a:r>
          </a:p>
        </p:txBody>
      </p:sp>
      <p:sp>
        <p:nvSpPr>
          <p:cNvPr id="3" name="Rectangle: Rounded Corners 2">
            <a:extLst>
              <a:ext uri="{FF2B5EF4-FFF2-40B4-BE49-F238E27FC236}">
                <a16:creationId xmlns:a16="http://schemas.microsoft.com/office/drawing/2014/main" id="{4BDD5C1F-DC96-C721-E35C-E7D9DCDEA1A5}"/>
              </a:ext>
            </a:extLst>
          </p:cNvPr>
          <p:cNvSpPr/>
          <p:nvPr/>
        </p:nvSpPr>
        <p:spPr>
          <a:xfrm>
            <a:off x="7312946" y="2643083"/>
            <a:ext cx="682002" cy="597477"/>
          </a:xfrm>
          <a:prstGeom prst="roundRect">
            <a:avLst/>
          </a:prstGeom>
          <a:solidFill>
            <a:srgbClr val="204150"/>
          </a:solidFill>
          <a:ln w="0" cap="flat">
            <a:noFill/>
            <a:prstDash val="solid"/>
            <a:miter/>
          </a:ln>
        </p:spPr>
        <p:txBody>
          <a:bodyPr rtlCol="0" anchor="ctr"/>
          <a:lstStyle/>
          <a:p>
            <a:pPr algn="ctr" defTabSz="685800">
              <a:buClrTx/>
            </a:pPr>
            <a:r>
              <a:rPr lang="en-US" sz="1050" b="1" kern="1200">
                <a:solidFill>
                  <a:prstClr val="white">
                    <a:lumMod val="85000"/>
                  </a:prstClr>
                </a:solidFill>
                <a:latin typeface="Nirmala UI"/>
                <a:ea typeface="+mn-ea"/>
                <a:cs typeface="+mn-cs"/>
              </a:rPr>
              <a:t>2026</a:t>
            </a:r>
          </a:p>
          <a:p>
            <a:pPr algn="ctr" defTabSz="685800">
              <a:buClrTx/>
            </a:pPr>
            <a:r>
              <a:rPr lang="en-US" sz="1050" b="1" kern="1200">
                <a:solidFill>
                  <a:prstClr val="white">
                    <a:lumMod val="85000"/>
                  </a:prstClr>
                </a:solidFill>
                <a:latin typeface="Nirmala UI"/>
                <a:ea typeface="+mn-ea"/>
                <a:cs typeface="+mn-cs"/>
              </a:rPr>
              <a:t>Q4</a:t>
            </a:r>
          </a:p>
        </p:txBody>
      </p:sp>
      <p:sp>
        <p:nvSpPr>
          <p:cNvPr id="179" name="Title 178">
            <a:extLst>
              <a:ext uri="{FF2B5EF4-FFF2-40B4-BE49-F238E27FC236}">
                <a16:creationId xmlns:a16="http://schemas.microsoft.com/office/drawing/2014/main" id="{D4941B84-BECC-313A-EFC8-947DED2E08BA}"/>
              </a:ext>
            </a:extLst>
          </p:cNvPr>
          <p:cNvSpPr>
            <a:spLocks noGrp="1"/>
          </p:cNvSpPr>
          <p:nvPr>
            <p:ph type="title"/>
          </p:nvPr>
        </p:nvSpPr>
        <p:spPr/>
        <p:txBody>
          <a:bodyPr/>
          <a:lstStyle/>
          <a:p>
            <a:r>
              <a:rPr lang="en-US" err="1"/>
              <a:t>WestTEC</a:t>
            </a:r>
            <a:r>
              <a:rPr lang="en-US"/>
              <a:t> Project Timeline &amp; Future</a:t>
            </a:r>
          </a:p>
        </p:txBody>
      </p:sp>
      <p:sp>
        <p:nvSpPr>
          <p:cNvPr id="2" name="Slide Number Placeholder 1">
            <a:extLst>
              <a:ext uri="{FF2B5EF4-FFF2-40B4-BE49-F238E27FC236}">
                <a16:creationId xmlns:a16="http://schemas.microsoft.com/office/drawing/2014/main" id="{3650E107-F00B-A1E3-A45D-3EFD52AEF20C}"/>
              </a:ext>
            </a:extLst>
          </p:cNvPr>
          <p:cNvSpPr>
            <a:spLocks noGrp="1"/>
          </p:cNvSpPr>
          <p:nvPr>
            <p:ph type="sldNum" sz="quarter" idx="11"/>
          </p:nvPr>
        </p:nvSpPr>
        <p:spPr>
          <a:xfrm>
            <a:off x="8515350" y="4835367"/>
            <a:ext cx="425196" cy="273844"/>
          </a:xfrm>
        </p:spPr>
        <p:txBody>
          <a:bodyPr/>
          <a:lstStyle/>
          <a:p>
            <a:pPr defTabSz="685800">
              <a:buClrTx/>
            </a:pPr>
            <a:fld id="{26A52B71-7D07-4CF5-A8D5-1C4F79F1E808}" type="slidenum">
              <a:rPr lang="en-US" kern="1200">
                <a:solidFill>
                  <a:srgbClr val="1D2528">
                    <a:tint val="75000"/>
                  </a:srgbClr>
                </a:solidFill>
                <a:latin typeface="Nirmala UI"/>
                <a:ea typeface="+mn-ea"/>
                <a:cs typeface="+mn-cs"/>
              </a:rPr>
              <a:pPr defTabSz="685800">
                <a:buClrTx/>
              </a:pPr>
              <a:t>6</a:t>
            </a:fld>
            <a:endParaRPr lang="en-US" kern="1200">
              <a:solidFill>
                <a:srgbClr val="1D2528">
                  <a:tint val="75000"/>
                </a:srgbClr>
              </a:solidFill>
              <a:latin typeface="Nirmala UI"/>
              <a:ea typeface="+mn-ea"/>
              <a:cs typeface="+mn-cs"/>
            </a:endParaRPr>
          </a:p>
        </p:txBody>
      </p:sp>
      <p:sp>
        <p:nvSpPr>
          <p:cNvPr id="168" name="Rectangle: Rounded Corners 167">
            <a:extLst>
              <a:ext uri="{FF2B5EF4-FFF2-40B4-BE49-F238E27FC236}">
                <a16:creationId xmlns:a16="http://schemas.microsoft.com/office/drawing/2014/main" id="{D2E0FA21-B15B-0AC2-5B67-F081BDA74915}"/>
              </a:ext>
            </a:extLst>
          </p:cNvPr>
          <p:cNvSpPr/>
          <p:nvPr/>
        </p:nvSpPr>
        <p:spPr>
          <a:xfrm>
            <a:off x="200640" y="2658812"/>
            <a:ext cx="682002" cy="597477"/>
          </a:xfrm>
          <a:prstGeom prst="roundRect">
            <a:avLst/>
          </a:prstGeom>
          <a:solidFill>
            <a:srgbClr val="197EAA"/>
          </a:solidFill>
          <a:ln w="0" cap="flat">
            <a:noFill/>
            <a:prstDash val="solid"/>
            <a:miter/>
          </a:ln>
        </p:spPr>
        <p:txBody>
          <a:bodyPr rtlCol="0" anchor="ctr"/>
          <a:lstStyle/>
          <a:p>
            <a:pPr algn="ctr" defTabSz="685800">
              <a:buClrTx/>
            </a:pPr>
            <a:r>
              <a:rPr lang="en-US" sz="1050" b="1" kern="1200">
                <a:solidFill>
                  <a:prstClr val="white">
                    <a:lumMod val="85000"/>
                  </a:prstClr>
                </a:solidFill>
                <a:latin typeface="Nirmala UI"/>
                <a:ea typeface="+mn-ea"/>
                <a:cs typeface="+mn-cs"/>
              </a:rPr>
              <a:t>2024</a:t>
            </a:r>
          </a:p>
          <a:p>
            <a:pPr algn="ctr" defTabSz="685800">
              <a:buClrTx/>
            </a:pPr>
            <a:r>
              <a:rPr lang="en-US" sz="1050" b="1" kern="1200">
                <a:solidFill>
                  <a:prstClr val="white">
                    <a:lumMod val="85000"/>
                  </a:prstClr>
                </a:solidFill>
                <a:latin typeface="Nirmala UI"/>
                <a:ea typeface="+mn-ea"/>
                <a:cs typeface="+mn-cs"/>
              </a:rPr>
              <a:t>Q3</a:t>
            </a:r>
          </a:p>
        </p:txBody>
      </p:sp>
      <p:sp>
        <p:nvSpPr>
          <p:cNvPr id="169" name="Rectangle: Rounded Corners 168">
            <a:extLst>
              <a:ext uri="{FF2B5EF4-FFF2-40B4-BE49-F238E27FC236}">
                <a16:creationId xmlns:a16="http://schemas.microsoft.com/office/drawing/2014/main" id="{9F1D1E97-E9E1-4404-8518-FB9CE95660F5}"/>
              </a:ext>
            </a:extLst>
          </p:cNvPr>
          <p:cNvSpPr/>
          <p:nvPr/>
        </p:nvSpPr>
        <p:spPr>
          <a:xfrm>
            <a:off x="991526" y="2665661"/>
            <a:ext cx="682002" cy="597477"/>
          </a:xfrm>
          <a:prstGeom prst="roundRect">
            <a:avLst/>
          </a:prstGeom>
          <a:solidFill>
            <a:srgbClr val="197EAA"/>
          </a:solidFill>
          <a:ln w="0" cap="flat">
            <a:noFill/>
            <a:prstDash val="solid"/>
            <a:miter/>
          </a:ln>
        </p:spPr>
        <p:txBody>
          <a:bodyPr rtlCol="0" anchor="ctr"/>
          <a:lstStyle/>
          <a:p>
            <a:pPr algn="ctr" defTabSz="685800">
              <a:buClrTx/>
            </a:pPr>
            <a:r>
              <a:rPr lang="en-US" sz="1050" b="1" kern="1200">
                <a:solidFill>
                  <a:prstClr val="white">
                    <a:lumMod val="85000"/>
                  </a:prstClr>
                </a:solidFill>
                <a:latin typeface="Nirmala UI"/>
                <a:ea typeface="+mn-ea"/>
                <a:cs typeface="+mn-cs"/>
              </a:rPr>
              <a:t>2024</a:t>
            </a:r>
          </a:p>
          <a:p>
            <a:pPr algn="ctr" defTabSz="685800">
              <a:buClrTx/>
            </a:pPr>
            <a:r>
              <a:rPr lang="en-US" sz="1050" b="1" kern="1200">
                <a:solidFill>
                  <a:prstClr val="white">
                    <a:lumMod val="85000"/>
                  </a:prstClr>
                </a:solidFill>
                <a:latin typeface="Nirmala UI"/>
                <a:ea typeface="+mn-ea"/>
                <a:cs typeface="+mn-cs"/>
              </a:rPr>
              <a:t>Q4</a:t>
            </a:r>
          </a:p>
        </p:txBody>
      </p:sp>
      <p:sp>
        <p:nvSpPr>
          <p:cNvPr id="170" name="Rectangle: Rounded Corners 169">
            <a:extLst>
              <a:ext uri="{FF2B5EF4-FFF2-40B4-BE49-F238E27FC236}">
                <a16:creationId xmlns:a16="http://schemas.microsoft.com/office/drawing/2014/main" id="{3BE624F9-C16F-E484-E974-D8E7F3C459D0}"/>
              </a:ext>
            </a:extLst>
          </p:cNvPr>
          <p:cNvSpPr/>
          <p:nvPr/>
        </p:nvSpPr>
        <p:spPr>
          <a:xfrm>
            <a:off x="1782413" y="2663927"/>
            <a:ext cx="682002" cy="597477"/>
          </a:xfrm>
          <a:prstGeom prst="roundRect">
            <a:avLst/>
          </a:prstGeom>
          <a:solidFill>
            <a:srgbClr val="197EAA"/>
          </a:solidFill>
          <a:ln w="0" cap="flat">
            <a:noFill/>
            <a:prstDash val="solid"/>
            <a:miter/>
          </a:ln>
        </p:spPr>
        <p:txBody>
          <a:bodyPr rtlCol="0" anchor="ctr"/>
          <a:lstStyle/>
          <a:p>
            <a:pPr algn="ctr" defTabSz="685800">
              <a:buClrTx/>
            </a:pPr>
            <a:r>
              <a:rPr lang="en-US" sz="1050" b="1" kern="1200">
                <a:solidFill>
                  <a:prstClr val="white">
                    <a:lumMod val="85000"/>
                  </a:prstClr>
                </a:solidFill>
                <a:latin typeface="Nirmala UI"/>
                <a:ea typeface="+mn-ea"/>
                <a:cs typeface="+mn-cs"/>
              </a:rPr>
              <a:t>2025</a:t>
            </a:r>
          </a:p>
          <a:p>
            <a:pPr algn="ctr" defTabSz="685800">
              <a:buClrTx/>
            </a:pPr>
            <a:r>
              <a:rPr lang="en-US" sz="1050" b="1" kern="1200">
                <a:solidFill>
                  <a:prstClr val="white">
                    <a:lumMod val="85000"/>
                  </a:prstClr>
                </a:solidFill>
                <a:latin typeface="Nirmala UI"/>
                <a:ea typeface="+mn-ea"/>
                <a:cs typeface="+mn-cs"/>
              </a:rPr>
              <a:t>Q1</a:t>
            </a:r>
          </a:p>
        </p:txBody>
      </p:sp>
      <p:sp>
        <p:nvSpPr>
          <p:cNvPr id="173" name="Rectangle: Rounded Corners 172">
            <a:extLst>
              <a:ext uri="{FF2B5EF4-FFF2-40B4-BE49-F238E27FC236}">
                <a16:creationId xmlns:a16="http://schemas.microsoft.com/office/drawing/2014/main" id="{2C361650-BF10-096A-AC8E-EFFB6BCCF50C}"/>
              </a:ext>
            </a:extLst>
          </p:cNvPr>
          <p:cNvSpPr/>
          <p:nvPr/>
        </p:nvSpPr>
        <p:spPr>
          <a:xfrm>
            <a:off x="4153937" y="2660161"/>
            <a:ext cx="682002" cy="597477"/>
          </a:xfrm>
          <a:prstGeom prst="roundRect">
            <a:avLst/>
          </a:prstGeom>
          <a:solidFill>
            <a:srgbClr val="204150"/>
          </a:solidFill>
          <a:ln w="0" cap="flat">
            <a:noFill/>
            <a:prstDash val="solid"/>
            <a:miter/>
          </a:ln>
        </p:spPr>
        <p:txBody>
          <a:bodyPr rtlCol="0" anchor="ctr"/>
          <a:lstStyle/>
          <a:p>
            <a:pPr algn="ctr" defTabSz="685800">
              <a:buClrTx/>
            </a:pPr>
            <a:r>
              <a:rPr lang="en-US" sz="1050" b="1" kern="1200">
                <a:solidFill>
                  <a:prstClr val="white">
                    <a:lumMod val="85000"/>
                  </a:prstClr>
                </a:solidFill>
                <a:latin typeface="Nirmala UI"/>
                <a:ea typeface="+mn-ea"/>
                <a:cs typeface="+mn-cs"/>
              </a:rPr>
              <a:t>2025</a:t>
            </a:r>
          </a:p>
          <a:p>
            <a:pPr algn="ctr" defTabSz="685800">
              <a:buClrTx/>
            </a:pPr>
            <a:r>
              <a:rPr lang="en-US" sz="1050" b="1" kern="1200">
                <a:solidFill>
                  <a:prstClr val="white">
                    <a:lumMod val="85000"/>
                  </a:prstClr>
                </a:solidFill>
                <a:latin typeface="Nirmala UI"/>
                <a:ea typeface="+mn-ea"/>
                <a:cs typeface="+mn-cs"/>
              </a:rPr>
              <a:t>Q4</a:t>
            </a:r>
          </a:p>
        </p:txBody>
      </p:sp>
      <p:sp>
        <p:nvSpPr>
          <p:cNvPr id="174" name="Rectangle: Rounded Corners 173">
            <a:extLst>
              <a:ext uri="{FF2B5EF4-FFF2-40B4-BE49-F238E27FC236}">
                <a16:creationId xmlns:a16="http://schemas.microsoft.com/office/drawing/2014/main" id="{47461C5D-113F-D8E7-FA1F-72274725F140}"/>
              </a:ext>
            </a:extLst>
          </p:cNvPr>
          <p:cNvSpPr/>
          <p:nvPr/>
        </p:nvSpPr>
        <p:spPr>
          <a:xfrm>
            <a:off x="4943690" y="2665661"/>
            <a:ext cx="682002" cy="597477"/>
          </a:xfrm>
          <a:prstGeom prst="roundRect">
            <a:avLst/>
          </a:prstGeom>
          <a:solidFill>
            <a:srgbClr val="204150"/>
          </a:solidFill>
          <a:ln w="0" cap="flat">
            <a:noFill/>
            <a:prstDash val="solid"/>
            <a:miter/>
          </a:ln>
        </p:spPr>
        <p:txBody>
          <a:bodyPr rtlCol="0" anchor="ctr"/>
          <a:lstStyle/>
          <a:p>
            <a:pPr algn="ctr" defTabSz="685800">
              <a:buClrTx/>
            </a:pPr>
            <a:r>
              <a:rPr lang="en-US" sz="1050" b="1" kern="1200">
                <a:solidFill>
                  <a:prstClr val="white">
                    <a:lumMod val="85000"/>
                  </a:prstClr>
                </a:solidFill>
                <a:latin typeface="Nirmala UI"/>
                <a:ea typeface="+mn-ea"/>
                <a:cs typeface="+mn-cs"/>
              </a:rPr>
              <a:t>2026</a:t>
            </a:r>
          </a:p>
          <a:p>
            <a:pPr algn="ctr" defTabSz="685800">
              <a:buClrTx/>
            </a:pPr>
            <a:r>
              <a:rPr lang="en-US" sz="1050" b="1" kern="1200">
                <a:solidFill>
                  <a:prstClr val="white">
                    <a:lumMod val="85000"/>
                  </a:prstClr>
                </a:solidFill>
                <a:latin typeface="Nirmala UI"/>
                <a:ea typeface="+mn-ea"/>
                <a:cs typeface="+mn-cs"/>
              </a:rPr>
              <a:t>Q1</a:t>
            </a:r>
          </a:p>
        </p:txBody>
      </p:sp>
      <p:sp>
        <p:nvSpPr>
          <p:cNvPr id="175" name="Rectangle: Rounded Corners 174">
            <a:extLst>
              <a:ext uri="{FF2B5EF4-FFF2-40B4-BE49-F238E27FC236}">
                <a16:creationId xmlns:a16="http://schemas.microsoft.com/office/drawing/2014/main" id="{73CBC967-CF8F-4824-85AF-CB695E4AE0F4}"/>
              </a:ext>
            </a:extLst>
          </p:cNvPr>
          <p:cNvSpPr/>
          <p:nvPr/>
        </p:nvSpPr>
        <p:spPr>
          <a:xfrm>
            <a:off x="5733442" y="2660161"/>
            <a:ext cx="682002" cy="597477"/>
          </a:xfrm>
          <a:prstGeom prst="roundRect">
            <a:avLst/>
          </a:prstGeom>
          <a:solidFill>
            <a:srgbClr val="204150"/>
          </a:solidFill>
          <a:ln w="0" cap="flat">
            <a:noFill/>
            <a:prstDash val="solid"/>
            <a:miter/>
          </a:ln>
        </p:spPr>
        <p:txBody>
          <a:bodyPr rtlCol="0" anchor="ctr"/>
          <a:lstStyle/>
          <a:p>
            <a:pPr algn="ctr" defTabSz="685800">
              <a:buClrTx/>
            </a:pPr>
            <a:r>
              <a:rPr lang="en-US" sz="1050" b="1" kern="1200">
                <a:solidFill>
                  <a:prstClr val="white">
                    <a:lumMod val="85000"/>
                  </a:prstClr>
                </a:solidFill>
                <a:latin typeface="Nirmala UI"/>
                <a:ea typeface="+mn-ea"/>
                <a:cs typeface="+mn-cs"/>
              </a:rPr>
              <a:t>2026</a:t>
            </a:r>
          </a:p>
          <a:p>
            <a:pPr algn="ctr" defTabSz="685800">
              <a:buClrTx/>
            </a:pPr>
            <a:r>
              <a:rPr lang="en-US" sz="1050" b="1" kern="1200">
                <a:solidFill>
                  <a:prstClr val="white">
                    <a:lumMod val="85000"/>
                  </a:prstClr>
                </a:solidFill>
                <a:latin typeface="Nirmala UI"/>
                <a:ea typeface="+mn-ea"/>
                <a:cs typeface="+mn-cs"/>
              </a:rPr>
              <a:t>Q2</a:t>
            </a:r>
          </a:p>
        </p:txBody>
      </p:sp>
      <p:sp>
        <p:nvSpPr>
          <p:cNvPr id="176" name="Rectangle: Rounded Corners 175">
            <a:extLst>
              <a:ext uri="{FF2B5EF4-FFF2-40B4-BE49-F238E27FC236}">
                <a16:creationId xmlns:a16="http://schemas.microsoft.com/office/drawing/2014/main" id="{1CF22963-5FCD-B709-8B62-6958B52B42C3}"/>
              </a:ext>
            </a:extLst>
          </p:cNvPr>
          <p:cNvSpPr/>
          <p:nvPr/>
        </p:nvSpPr>
        <p:spPr>
          <a:xfrm>
            <a:off x="6523194" y="2650538"/>
            <a:ext cx="682002" cy="597477"/>
          </a:xfrm>
          <a:prstGeom prst="roundRect">
            <a:avLst/>
          </a:prstGeom>
          <a:solidFill>
            <a:srgbClr val="204150"/>
          </a:solidFill>
          <a:ln w="0" cap="flat">
            <a:noFill/>
            <a:prstDash val="solid"/>
            <a:miter/>
          </a:ln>
        </p:spPr>
        <p:txBody>
          <a:bodyPr rtlCol="0" anchor="ctr"/>
          <a:lstStyle/>
          <a:p>
            <a:pPr algn="ctr" defTabSz="685800">
              <a:buClrTx/>
            </a:pPr>
            <a:r>
              <a:rPr lang="en-US" sz="1050" b="1" kern="1200">
                <a:solidFill>
                  <a:prstClr val="white">
                    <a:lumMod val="85000"/>
                  </a:prstClr>
                </a:solidFill>
                <a:latin typeface="Nirmala UI"/>
                <a:ea typeface="+mn-ea"/>
                <a:cs typeface="+mn-cs"/>
              </a:rPr>
              <a:t>2026</a:t>
            </a:r>
          </a:p>
          <a:p>
            <a:pPr algn="ctr" defTabSz="685800">
              <a:buClrTx/>
            </a:pPr>
            <a:r>
              <a:rPr lang="en-US" sz="1050" b="1" kern="1200">
                <a:solidFill>
                  <a:prstClr val="white">
                    <a:lumMod val="85000"/>
                  </a:prstClr>
                </a:solidFill>
                <a:latin typeface="Nirmala UI"/>
                <a:ea typeface="+mn-ea"/>
                <a:cs typeface="+mn-cs"/>
              </a:rPr>
              <a:t>Q3</a:t>
            </a:r>
          </a:p>
        </p:txBody>
      </p:sp>
      <p:sp>
        <p:nvSpPr>
          <p:cNvPr id="188" name="TextBox 187">
            <a:extLst>
              <a:ext uri="{FF2B5EF4-FFF2-40B4-BE49-F238E27FC236}">
                <a16:creationId xmlns:a16="http://schemas.microsoft.com/office/drawing/2014/main" id="{92A651E1-490A-8D89-EE19-DB79E168CE85}"/>
              </a:ext>
            </a:extLst>
          </p:cNvPr>
          <p:cNvSpPr txBox="1"/>
          <p:nvPr/>
        </p:nvSpPr>
        <p:spPr>
          <a:xfrm>
            <a:off x="200640" y="1424107"/>
            <a:ext cx="3845545" cy="438344"/>
          </a:xfrm>
          <a:prstGeom prst="chevron">
            <a:avLst/>
          </a:prstGeom>
          <a:gradFill flip="none" rotWithShape="1">
            <a:gsLst>
              <a:gs pos="92000">
                <a:srgbClr val="7D919B"/>
              </a:gs>
              <a:gs pos="34000">
                <a:srgbClr val="F1F5F9"/>
              </a:gs>
              <a:gs pos="0">
                <a:srgbClr val="197EAA"/>
              </a:gs>
              <a:gs pos="100000">
                <a:srgbClr val="204150"/>
              </a:gs>
            </a:gsLst>
            <a:lin ang="0" scaled="1"/>
            <a:tileRect/>
          </a:gradFill>
        </p:spPr>
        <p:txBody>
          <a:bodyPr wrap="square" anchor="ctr">
            <a:noAutofit/>
          </a:bodyPr>
          <a:lstStyle/>
          <a:p>
            <a:pPr algn="ctr" defTabSz="685800">
              <a:buClrTx/>
            </a:pPr>
            <a:r>
              <a:rPr lang="en-US" sz="825" b="1" kern="1200" spc="225">
                <a:solidFill>
                  <a:srgbClr val="1D2528"/>
                </a:solidFill>
                <a:latin typeface="Nirmala UI"/>
                <a:ea typeface="+mn-ea"/>
                <a:cs typeface="+mn-cs"/>
              </a:rPr>
              <a:t>NEAR-TERM PLANNING HORIZON EFFORTS</a:t>
            </a:r>
          </a:p>
        </p:txBody>
      </p:sp>
      <p:sp>
        <p:nvSpPr>
          <p:cNvPr id="189" name="TextBox 188">
            <a:extLst>
              <a:ext uri="{FF2B5EF4-FFF2-40B4-BE49-F238E27FC236}">
                <a16:creationId xmlns:a16="http://schemas.microsoft.com/office/drawing/2014/main" id="{F29FF152-4D4A-68A2-025C-139B8F5ABE26}"/>
              </a:ext>
            </a:extLst>
          </p:cNvPr>
          <p:cNvSpPr txBox="1"/>
          <p:nvPr/>
        </p:nvSpPr>
        <p:spPr>
          <a:xfrm>
            <a:off x="206043" y="1933496"/>
            <a:ext cx="6660517" cy="422982"/>
          </a:xfrm>
          <a:prstGeom prst="chevron">
            <a:avLst/>
          </a:prstGeom>
          <a:gradFill flip="none" rotWithShape="1">
            <a:gsLst>
              <a:gs pos="74000">
                <a:schemeClr val="bg1">
                  <a:alpha val="79000"/>
                </a:schemeClr>
              </a:gs>
              <a:gs pos="23000">
                <a:srgbClr val="9FC9DB">
                  <a:alpha val="76000"/>
                </a:srgbClr>
              </a:gs>
              <a:gs pos="0">
                <a:srgbClr val="197EAA"/>
              </a:gs>
              <a:gs pos="100000">
                <a:srgbClr val="204150"/>
              </a:gs>
              <a:gs pos="57000">
                <a:schemeClr val="bg1"/>
              </a:gs>
            </a:gsLst>
            <a:lin ang="0" scaled="1"/>
            <a:tileRect/>
          </a:gradFill>
        </p:spPr>
        <p:txBody>
          <a:bodyPr wrap="square" anchor="ctr">
            <a:noAutofit/>
          </a:bodyPr>
          <a:lstStyle/>
          <a:p>
            <a:pPr algn="ctr" defTabSz="685800">
              <a:buClrTx/>
            </a:pPr>
            <a:r>
              <a:rPr lang="en-US" sz="825" b="1" kern="1200" spc="225">
                <a:solidFill>
                  <a:srgbClr val="1D2528"/>
                </a:solidFill>
                <a:latin typeface="Nirmala UI"/>
                <a:ea typeface="+mn-ea"/>
                <a:cs typeface="+mn-cs"/>
              </a:rPr>
              <a:t>LONG-TERM PLANNING EFFORTS</a:t>
            </a:r>
          </a:p>
        </p:txBody>
      </p:sp>
      <p:grpSp>
        <p:nvGrpSpPr>
          <p:cNvPr id="358" name="Group 357">
            <a:extLst>
              <a:ext uri="{FF2B5EF4-FFF2-40B4-BE49-F238E27FC236}">
                <a16:creationId xmlns:a16="http://schemas.microsoft.com/office/drawing/2014/main" id="{0D9CC41E-F96D-54AF-DEDC-F9E8DEAEF2D3}"/>
              </a:ext>
            </a:extLst>
          </p:cNvPr>
          <p:cNvGrpSpPr/>
          <p:nvPr/>
        </p:nvGrpSpPr>
        <p:grpSpPr>
          <a:xfrm>
            <a:off x="202908" y="2420418"/>
            <a:ext cx="8584061" cy="222665"/>
            <a:chOff x="92180" y="2861954"/>
            <a:chExt cx="12033340" cy="209093"/>
          </a:xfrm>
          <a:solidFill>
            <a:srgbClr val="8E969A"/>
          </a:solidFill>
        </p:grpSpPr>
        <p:grpSp>
          <p:nvGrpSpPr>
            <p:cNvPr id="356" name="Group 355">
              <a:extLst>
                <a:ext uri="{FF2B5EF4-FFF2-40B4-BE49-F238E27FC236}">
                  <a16:creationId xmlns:a16="http://schemas.microsoft.com/office/drawing/2014/main" id="{BADEA9D5-E870-3506-A079-A706C2A41C2B}"/>
                </a:ext>
              </a:extLst>
            </p:cNvPr>
            <p:cNvGrpSpPr/>
            <p:nvPr/>
          </p:nvGrpSpPr>
          <p:grpSpPr>
            <a:xfrm>
              <a:off x="92180" y="2917731"/>
              <a:ext cx="12033340" cy="153316"/>
              <a:chOff x="92180" y="2917731"/>
              <a:chExt cx="12033340" cy="153316"/>
            </a:xfrm>
            <a:grpFill/>
          </p:grpSpPr>
          <p:cxnSp>
            <p:nvCxnSpPr>
              <p:cNvPr id="353" name="Straight Arrow Connector 352">
                <a:extLst>
                  <a:ext uri="{FF2B5EF4-FFF2-40B4-BE49-F238E27FC236}">
                    <a16:creationId xmlns:a16="http://schemas.microsoft.com/office/drawing/2014/main" id="{3DC129DA-18BC-058C-0ED0-7053AC9969DD}"/>
                  </a:ext>
                </a:extLst>
              </p:cNvPr>
              <p:cNvCxnSpPr>
                <a:cxnSpLocks/>
              </p:cNvCxnSpPr>
              <p:nvPr/>
            </p:nvCxnSpPr>
            <p:spPr>
              <a:xfrm>
                <a:off x="92180" y="2922494"/>
                <a:ext cx="12033340" cy="0"/>
              </a:xfrm>
              <a:prstGeom prst="straightConnector1">
                <a:avLst/>
              </a:prstGeom>
              <a:grpFill/>
              <a:ln w="15875">
                <a:solidFill>
                  <a:srgbClr val="8E969A"/>
                </a:solidFill>
                <a:headEnd w="lg" len="lg"/>
                <a:tailEnd type="stealth" w="lg" len="lg"/>
              </a:ln>
            </p:spPr>
            <p:style>
              <a:lnRef idx="1">
                <a:schemeClr val="accent1"/>
              </a:lnRef>
              <a:fillRef idx="0">
                <a:schemeClr val="accent1"/>
              </a:fillRef>
              <a:effectRef idx="0">
                <a:schemeClr val="accent1"/>
              </a:effectRef>
              <a:fontRef idx="minor">
                <a:schemeClr val="tx1"/>
              </a:fontRef>
            </p:style>
          </p:cxnSp>
          <p:cxnSp>
            <p:nvCxnSpPr>
              <p:cNvPr id="355" name="Straight Connector 354">
                <a:extLst>
                  <a:ext uri="{FF2B5EF4-FFF2-40B4-BE49-F238E27FC236}">
                    <a16:creationId xmlns:a16="http://schemas.microsoft.com/office/drawing/2014/main" id="{27F2DAE4-B620-7303-9F64-FC2B2F7F65C4}"/>
                  </a:ext>
                </a:extLst>
              </p:cNvPr>
              <p:cNvCxnSpPr>
                <a:cxnSpLocks/>
              </p:cNvCxnSpPr>
              <p:nvPr/>
            </p:nvCxnSpPr>
            <p:spPr>
              <a:xfrm>
                <a:off x="92180" y="2917731"/>
                <a:ext cx="0" cy="153316"/>
              </a:xfrm>
              <a:prstGeom prst="line">
                <a:avLst/>
              </a:prstGeom>
              <a:grpFill/>
              <a:ln w="15875">
                <a:solidFill>
                  <a:srgbClr val="8E969A"/>
                </a:solidFill>
              </a:ln>
            </p:spPr>
            <p:style>
              <a:lnRef idx="1">
                <a:schemeClr val="accent1"/>
              </a:lnRef>
              <a:fillRef idx="0">
                <a:schemeClr val="accent1"/>
              </a:fillRef>
              <a:effectRef idx="0">
                <a:schemeClr val="accent1"/>
              </a:effectRef>
              <a:fontRef idx="minor">
                <a:schemeClr val="tx1"/>
              </a:fontRef>
            </p:style>
          </p:cxnSp>
        </p:grpSp>
        <p:sp>
          <p:nvSpPr>
            <p:cNvPr id="357" name="TextBox 356">
              <a:extLst>
                <a:ext uri="{FF2B5EF4-FFF2-40B4-BE49-F238E27FC236}">
                  <a16:creationId xmlns:a16="http://schemas.microsoft.com/office/drawing/2014/main" id="{74BACFFE-5A6F-2202-1CD8-5A2388B89947}"/>
                </a:ext>
              </a:extLst>
            </p:cNvPr>
            <p:cNvSpPr txBox="1"/>
            <p:nvPr/>
          </p:nvSpPr>
          <p:spPr>
            <a:xfrm>
              <a:off x="1674841" y="2861954"/>
              <a:ext cx="9287162" cy="116399"/>
            </a:xfrm>
            <a:prstGeom prst="roundRect">
              <a:avLst>
                <a:gd name="adj" fmla="val 0"/>
              </a:avLst>
            </a:prstGeom>
            <a:grpFill/>
          </p:spPr>
          <p:txBody>
            <a:bodyPr wrap="square" lIns="68580" tIns="34290" rIns="68580" bIns="34290" anchor="ctr">
              <a:noAutofit/>
            </a:bodyPr>
            <a:lstStyle/>
            <a:p>
              <a:pPr algn="ctr" defTabSz="685800">
                <a:lnSpc>
                  <a:spcPts val="750"/>
                </a:lnSpc>
                <a:buClrTx/>
              </a:pPr>
              <a:r>
                <a:rPr lang="en-US" sz="675" b="1" kern="1200" spc="450">
                  <a:solidFill>
                    <a:prstClr val="white"/>
                  </a:solidFill>
                  <a:latin typeface="Nirmala UI"/>
                  <a:ea typeface="+mn-ea"/>
                  <a:cs typeface="+mn-cs"/>
                </a:rPr>
                <a:t>QUARTERLY PUBLIC ENGAGEMENT</a:t>
              </a:r>
            </a:p>
          </p:txBody>
        </p:sp>
      </p:grpSp>
      <p:sp>
        <p:nvSpPr>
          <p:cNvPr id="34" name="Rectangle: Rounded Corners 33">
            <a:extLst>
              <a:ext uri="{FF2B5EF4-FFF2-40B4-BE49-F238E27FC236}">
                <a16:creationId xmlns:a16="http://schemas.microsoft.com/office/drawing/2014/main" id="{4D8A35DA-593C-B639-C137-B3FD1F9C0566}"/>
              </a:ext>
            </a:extLst>
          </p:cNvPr>
          <p:cNvSpPr/>
          <p:nvPr/>
        </p:nvSpPr>
        <p:spPr>
          <a:xfrm>
            <a:off x="2573299" y="2661270"/>
            <a:ext cx="682002" cy="597477"/>
          </a:xfrm>
          <a:prstGeom prst="roundRect">
            <a:avLst/>
          </a:prstGeom>
          <a:solidFill>
            <a:srgbClr val="197EAA"/>
          </a:solidFill>
          <a:ln w="0" cap="flat">
            <a:noFill/>
            <a:prstDash val="solid"/>
            <a:miter/>
          </a:ln>
        </p:spPr>
        <p:txBody>
          <a:bodyPr rtlCol="0" anchor="ctr"/>
          <a:lstStyle/>
          <a:p>
            <a:pPr algn="ctr" defTabSz="685800">
              <a:buClrTx/>
            </a:pPr>
            <a:r>
              <a:rPr lang="en-US" sz="1050" b="1" kern="1200">
                <a:solidFill>
                  <a:prstClr val="white">
                    <a:lumMod val="85000"/>
                  </a:prstClr>
                </a:solidFill>
                <a:latin typeface="Nirmala UI"/>
                <a:ea typeface="+mn-ea"/>
                <a:cs typeface="+mn-cs"/>
              </a:rPr>
              <a:t>2025</a:t>
            </a:r>
          </a:p>
          <a:p>
            <a:pPr algn="ctr" defTabSz="685800">
              <a:buClrTx/>
            </a:pPr>
            <a:r>
              <a:rPr lang="en-US" sz="1050" b="1" kern="1200">
                <a:solidFill>
                  <a:prstClr val="white">
                    <a:lumMod val="85000"/>
                  </a:prstClr>
                </a:solidFill>
                <a:latin typeface="Nirmala UI"/>
                <a:ea typeface="+mn-ea"/>
                <a:cs typeface="+mn-cs"/>
              </a:rPr>
              <a:t>Q2</a:t>
            </a:r>
          </a:p>
        </p:txBody>
      </p:sp>
      <p:sp>
        <p:nvSpPr>
          <p:cNvPr id="36" name="Rectangle: Rounded Corners 35">
            <a:extLst>
              <a:ext uri="{FF2B5EF4-FFF2-40B4-BE49-F238E27FC236}">
                <a16:creationId xmlns:a16="http://schemas.microsoft.com/office/drawing/2014/main" id="{4175C41F-BD54-2E28-31AA-86DB9D20AF92}"/>
              </a:ext>
            </a:extLst>
          </p:cNvPr>
          <p:cNvSpPr/>
          <p:nvPr/>
        </p:nvSpPr>
        <p:spPr>
          <a:xfrm>
            <a:off x="3364185" y="2661470"/>
            <a:ext cx="682002" cy="597477"/>
          </a:xfrm>
          <a:prstGeom prst="roundRect">
            <a:avLst/>
          </a:prstGeom>
          <a:solidFill>
            <a:srgbClr val="197EAA"/>
          </a:solidFill>
          <a:ln w="0" cap="flat">
            <a:noFill/>
            <a:prstDash val="solid"/>
            <a:miter/>
          </a:ln>
        </p:spPr>
        <p:txBody>
          <a:bodyPr rtlCol="0" anchor="ctr"/>
          <a:lstStyle/>
          <a:p>
            <a:pPr algn="ctr" defTabSz="685800">
              <a:buClrTx/>
            </a:pPr>
            <a:r>
              <a:rPr lang="en-US" sz="1050" b="1" kern="1200">
                <a:solidFill>
                  <a:prstClr val="white">
                    <a:lumMod val="85000"/>
                  </a:prstClr>
                </a:solidFill>
                <a:latin typeface="Nirmala UI"/>
                <a:ea typeface="+mn-ea"/>
                <a:cs typeface="+mn-cs"/>
              </a:rPr>
              <a:t>2025</a:t>
            </a:r>
          </a:p>
          <a:p>
            <a:pPr algn="ctr" defTabSz="685800">
              <a:buClrTx/>
            </a:pPr>
            <a:r>
              <a:rPr lang="en-US" sz="1050" b="1" kern="1200">
                <a:solidFill>
                  <a:prstClr val="white">
                    <a:lumMod val="85000"/>
                  </a:prstClr>
                </a:solidFill>
                <a:latin typeface="Nirmala UI"/>
                <a:ea typeface="+mn-ea"/>
                <a:cs typeface="+mn-cs"/>
              </a:rPr>
              <a:t>Q3</a:t>
            </a:r>
          </a:p>
        </p:txBody>
      </p:sp>
      <p:sp>
        <p:nvSpPr>
          <p:cNvPr id="37" name="TextBox 36">
            <a:extLst>
              <a:ext uri="{FF2B5EF4-FFF2-40B4-BE49-F238E27FC236}">
                <a16:creationId xmlns:a16="http://schemas.microsoft.com/office/drawing/2014/main" id="{9EB7C3C7-594A-AA8D-F401-4B8BA9524391}"/>
              </a:ext>
            </a:extLst>
          </p:cNvPr>
          <p:cNvSpPr txBox="1"/>
          <p:nvPr/>
        </p:nvSpPr>
        <p:spPr>
          <a:xfrm>
            <a:off x="6740237" y="1933497"/>
            <a:ext cx="2200309" cy="422556"/>
          </a:xfrm>
          <a:prstGeom prst="chevron">
            <a:avLst/>
          </a:prstGeom>
          <a:gradFill flip="none" rotWithShape="1">
            <a:gsLst>
              <a:gs pos="80000">
                <a:schemeClr val="bg1">
                  <a:alpha val="79000"/>
                </a:schemeClr>
              </a:gs>
              <a:gs pos="23000">
                <a:srgbClr val="9FC9DB">
                  <a:alpha val="76000"/>
                </a:srgbClr>
              </a:gs>
              <a:gs pos="0">
                <a:srgbClr val="197EAA"/>
              </a:gs>
              <a:gs pos="100000">
                <a:srgbClr val="204150"/>
              </a:gs>
              <a:gs pos="57000">
                <a:schemeClr val="bg1"/>
              </a:gs>
            </a:gsLst>
            <a:lin ang="0" scaled="1"/>
            <a:tileRect/>
          </a:gradFill>
        </p:spPr>
        <p:txBody>
          <a:bodyPr wrap="square" lIns="68580" tIns="34290" rIns="68580" bIns="34290" anchor="ctr">
            <a:noAutofit/>
          </a:bodyPr>
          <a:lstStyle/>
          <a:p>
            <a:pPr algn="ctr" defTabSz="685800">
              <a:buClrTx/>
            </a:pPr>
            <a:r>
              <a:rPr lang="en-US" sz="675" b="1" kern="1200" spc="225">
                <a:solidFill>
                  <a:srgbClr val="1D2528"/>
                </a:solidFill>
                <a:latin typeface="Nirmala UI"/>
                <a:ea typeface="+mn-ea"/>
                <a:cs typeface="+mn-cs"/>
              </a:rPr>
              <a:t>PROJECT DISTRIBUTION &amp; REGIONAL PARTNER ENGAGEMENT</a:t>
            </a:r>
          </a:p>
        </p:txBody>
      </p:sp>
      <p:grpSp>
        <p:nvGrpSpPr>
          <p:cNvPr id="39" name="Group 38">
            <a:extLst>
              <a:ext uri="{FF2B5EF4-FFF2-40B4-BE49-F238E27FC236}">
                <a16:creationId xmlns:a16="http://schemas.microsoft.com/office/drawing/2014/main" id="{320C1D9C-1AD4-2BAB-0AEC-6D72B853F10A}"/>
              </a:ext>
            </a:extLst>
          </p:cNvPr>
          <p:cNvGrpSpPr/>
          <p:nvPr/>
        </p:nvGrpSpPr>
        <p:grpSpPr>
          <a:xfrm>
            <a:off x="4624072" y="4246932"/>
            <a:ext cx="903697" cy="842003"/>
            <a:chOff x="3707098" y="1555663"/>
            <a:chExt cx="1311486" cy="915037"/>
          </a:xfrm>
          <a:solidFill>
            <a:srgbClr val="204150"/>
          </a:solidFill>
        </p:grpSpPr>
        <p:sp>
          <p:nvSpPr>
            <p:cNvPr id="40" name="Diamond 39">
              <a:extLst>
                <a:ext uri="{FF2B5EF4-FFF2-40B4-BE49-F238E27FC236}">
                  <a16:creationId xmlns:a16="http://schemas.microsoft.com/office/drawing/2014/main" id="{18A38ED1-F23B-5CD3-ED8E-A6182BC3786A}"/>
                </a:ext>
              </a:extLst>
            </p:cNvPr>
            <p:cNvSpPr/>
            <p:nvPr/>
          </p:nvSpPr>
          <p:spPr>
            <a:xfrm rot="10800000">
              <a:off x="4317495" y="1555663"/>
              <a:ext cx="235056" cy="235056"/>
            </a:xfrm>
            <a:prstGeom prst="diamond">
              <a:avLst/>
            </a:prstGeom>
            <a:grpFill/>
            <a:ln w="0"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85800">
                <a:lnSpc>
                  <a:spcPts val="825"/>
                </a:lnSpc>
                <a:buClrTx/>
              </a:pPr>
              <a:endParaRPr lang="en-US" sz="750">
                <a:solidFill>
                  <a:srgbClr val="1D2528"/>
                </a:solidFill>
                <a:latin typeface="Nirmala UI"/>
              </a:endParaRPr>
            </a:p>
          </p:txBody>
        </p:sp>
        <p:sp>
          <p:nvSpPr>
            <p:cNvPr id="41" name="TextBox 6">
              <a:extLst>
                <a:ext uri="{FF2B5EF4-FFF2-40B4-BE49-F238E27FC236}">
                  <a16:creationId xmlns:a16="http://schemas.microsoft.com/office/drawing/2014/main" id="{E5885483-238E-6D60-54B9-97CD348C1F3E}"/>
                </a:ext>
              </a:extLst>
            </p:cNvPr>
            <p:cNvSpPr txBox="1"/>
            <p:nvPr/>
          </p:nvSpPr>
          <p:spPr>
            <a:xfrm>
              <a:off x="3707098" y="1751265"/>
              <a:ext cx="1311486" cy="719435"/>
            </a:xfrm>
            <a:prstGeom prst="rect">
              <a:avLst/>
            </a:prstGeom>
            <a:grpFill/>
          </p:spPr>
          <p:txBody>
            <a:bodyPr wrap="square" lIns="68580" tIns="34290" rIns="68580" bIns="3429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defTabSz="685800">
                <a:lnSpc>
                  <a:spcPts val="825"/>
                </a:lnSpc>
                <a:buClrTx/>
              </a:pPr>
              <a:r>
                <a:rPr lang="en-US" sz="750" b="1">
                  <a:solidFill>
                    <a:prstClr val="white"/>
                  </a:solidFill>
                  <a:latin typeface="Nirmala UI"/>
                </a:rPr>
                <a:t>Feb 4, 2026: </a:t>
              </a:r>
              <a:endParaRPr lang="en-US" sz="1350">
                <a:solidFill>
                  <a:prstClr val="white"/>
                </a:solidFill>
                <a:latin typeface="Nirmala UI"/>
              </a:endParaRPr>
            </a:p>
            <a:p>
              <a:pPr algn="r" defTabSz="685800">
                <a:lnSpc>
                  <a:spcPts val="825"/>
                </a:lnSpc>
                <a:buClrTx/>
              </a:pPr>
              <a:r>
                <a:rPr lang="en-US" sz="750">
                  <a:solidFill>
                    <a:prstClr val="white"/>
                  </a:solidFill>
                  <a:latin typeface="Nirmala UI"/>
                </a:rPr>
                <a:t>I0-year Horizon Report Published </a:t>
              </a:r>
              <a:endParaRPr lang="en-US" sz="1350">
                <a:solidFill>
                  <a:prstClr val="white"/>
                </a:solidFill>
                <a:latin typeface="Nirmala UI"/>
              </a:endParaRPr>
            </a:p>
          </p:txBody>
        </p:sp>
      </p:grpSp>
      <p:grpSp>
        <p:nvGrpSpPr>
          <p:cNvPr id="42" name="Group 41">
            <a:extLst>
              <a:ext uri="{FF2B5EF4-FFF2-40B4-BE49-F238E27FC236}">
                <a16:creationId xmlns:a16="http://schemas.microsoft.com/office/drawing/2014/main" id="{34685A14-F148-CB7B-B377-9F7A584348B7}"/>
              </a:ext>
            </a:extLst>
          </p:cNvPr>
          <p:cNvGrpSpPr/>
          <p:nvPr/>
        </p:nvGrpSpPr>
        <p:grpSpPr>
          <a:xfrm flipH="1">
            <a:off x="49540" y="4070998"/>
            <a:ext cx="579158" cy="597476"/>
            <a:chOff x="1939932" y="4801012"/>
            <a:chExt cx="1053348" cy="539113"/>
          </a:xfrm>
        </p:grpSpPr>
        <p:sp>
          <p:nvSpPr>
            <p:cNvPr id="46" name="Diamond 45">
              <a:extLst>
                <a:ext uri="{FF2B5EF4-FFF2-40B4-BE49-F238E27FC236}">
                  <a16:creationId xmlns:a16="http://schemas.microsoft.com/office/drawing/2014/main" id="{863FAD28-E038-7368-AD95-C5C856528859}"/>
                </a:ext>
              </a:extLst>
            </p:cNvPr>
            <p:cNvSpPr/>
            <p:nvPr/>
          </p:nvSpPr>
          <p:spPr>
            <a:xfrm rot="10800000">
              <a:off x="1939932" y="4915535"/>
              <a:ext cx="310067" cy="310067"/>
            </a:xfrm>
            <a:prstGeom prst="diamond">
              <a:avLst/>
            </a:prstGeom>
            <a:solidFill>
              <a:srgbClr val="204150"/>
            </a:solidFill>
            <a:ln w="0"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85800">
                <a:buClrTx/>
              </a:pPr>
              <a:endParaRPr lang="en-US" sz="675">
                <a:solidFill>
                  <a:srgbClr val="1D2528"/>
                </a:solidFill>
                <a:latin typeface="Nirmala UI"/>
              </a:endParaRPr>
            </a:p>
          </p:txBody>
        </p:sp>
        <p:sp>
          <p:nvSpPr>
            <p:cNvPr id="47" name="TextBox 208">
              <a:extLst>
                <a:ext uri="{FF2B5EF4-FFF2-40B4-BE49-F238E27FC236}">
                  <a16:creationId xmlns:a16="http://schemas.microsoft.com/office/drawing/2014/main" id="{A8148952-5755-7316-6ABD-1205D81900DA}"/>
                </a:ext>
              </a:extLst>
            </p:cNvPr>
            <p:cNvSpPr txBox="1"/>
            <p:nvPr/>
          </p:nvSpPr>
          <p:spPr>
            <a:xfrm>
              <a:off x="2085295" y="4801012"/>
              <a:ext cx="907985" cy="539113"/>
            </a:xfrm>
            <a:prstGeom prst="rect">
              <a:avLst/>
            </a:prstGeom>
            <a:solidFill>
              <a:srgbClr val="204150"/>
            </a:solidFill>
          </p:spPr>
          <p:txBody>
            <a:bodyPr wrap="square">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85800">
                <a:lnSpc>
                  <a:spcPts val="825"/>
                </a:lnSpc>
                <a:buClrTx/>
              </a:pPr>
              <a:r>
                <a:rPr lang="en-US" sz="750" b="1">
                  <a:solidFill>
                    <a:prstClr val="white"/>
                  </a:solidFill>
                  <a:latin typeface="Nirmala UI"/>
                </a:rPr>
                <a:t>Sept 2024: </a:t>
              </a:r>
              <a:r>
                <a:rPr lang="en-US" sz="750">
                  <a:solidFill>
                    <a:prstClr val="white"/>
                  </a:solidFill>
                  <a:latin typeface="Nirmala UI"/>
                </a:rPr>
                <a:t>Final Study Plan</a:t>
              </a:r>
            </a:p>
          </p:txBody>
        </p:sp>
      </p:grpSp>
      <p:grpSp>
        <p:nvGrpSpPr>
          <p:cNvPr id="43" name="Group 42">
            <a:extLst>
              <a:ext uri="{FF2B5EF4-FFF2-40B4-BE49-F238E27FC236}">
                <a16:creationId xmlns:a16="http://schemas.microsoft.com/office/drawing/2014/main" id="{B6F607A7-5800-4596-C276-EC767CA3F443}"/>
              </a:ext>
            </a:extLst>
          </p:cNvPr>
          <p:cNvGrpSpPr/>
          <p:nvPr/>
        </p:nvGrpSpPr>
        <p:grpSpPr>
          <a:xfrm>
            <a:off x="611141" y="3233550"/>
            <a:ext cx="68580" cy="1136186"/>
            <a:chOff x="1932312" y="4062905"/>
            <a:chExt cx="91440" cy="1514915"/>
          </a:xfrm>
        </p:grpSpPr>
        <p:cxnSp>
          <p:nvCxnSpPr>
            <p:cNvPr id="44" name="Straight Connector 43">
              <a:extLst>
                <a:ext uri="{FF2B5EF4-FFF2-40B4-BE49-F238E27FC236}">
                  <a16:creationId xmlns:a16="http://schemas.microsoft.com/office/drawing/2014/main" id="{413BA3C2-81BC-91FB-977F-444CEC8839C7}"/>
                </a:ext>
              </a:extLst>
            </p:cNvPr>
            <p:cNvCxnSpPr>
              <a:cxnSpLocks/>
              <a:endCxn id="46" idx="3"/>
            </p:cNvCxnSpPr>
            <p:nvPr/>
          </p:nvCxnSpPr>
          <p:spPr>
            <a:xfrm flipH="1">
              <a:off x="1955720" y="4178469"/>
              <a:ext cx="14692" cy="1399351"/>
            </a:xfrm>
            <a:prstGeom prst="line">
              <a:avLst/>
            </a:prstGeom>
            <a:ln w="19050">
              <a:solidFill>
                <a:srgbClr val="204150"/>
              </a:solidFill>
              <a:prstDash val="dashDot"/>
            </a:ln>
          </p:spPr>
          <p:style>
            <a:lnRef idx="1">
              <a:schemeClr val="accent1"/>
            </a:lnRef>
            <a:fillRef idx="0">
              <a:schemeClr val="accent1"/>
            </a:fillRef>
            <a:effectRef idx="0">
              <a:schemeClr val="accent1"/>
            </a:effectRef>
            <a:fontRef idx="minor">
              <a:schemeClr val="tx1"/>
            </a:fontRef>
          </p:style>
        </p:cxnSp>
        <p:sp>
          <p:nvSpPr>
            <p:cNvPr id="45" name="Oval 44">
              <a:extLst>
                <a:ext uri="{FF2B5EF4-FFF2-40B4-BE49-F238E27FC236}">
                  <a16:creationId xmlns:a16="http://schemas.microsoft.com/office/drawing/2014/main" id="{E9E1E1B9-32CD-D881-837F-8E582F65E8F1}"/>
                </a:ext>
              </a:extLst>
            </p:cNvPr>
            <p:cNvSpPr/>
            <p:nvPr/>
          </p:nvSpPr>
          <p:spPr>
            <a:xfrm>
              <a:off x="1932312" y="4062905"/>
              <a:ext cx="91440" cy="91440"/>
            </a:xfrm>
            <a:prstGeom prst="ellipse">
              <a:avLst/>
            </a:prstGeom>
            <a:solidFill>
              <a:srgbClr val="2041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685800">
                <a:buClrTx/>
              </a:pPr>
              <a:endParaRPr lang="en-US" sz="1350">
                <a:solidFill>
                  <a:prstClr val="white"/>
                </a:solidFill>
                <a:latin typeface="Nirmala UI"/>
              </a:endParaRPr>
            </a:p>
          </p:txBody>
        </p:sp>
      </p:grpSp>
      <p:grpSp>
        <p:nvGrpSpPr>
          <p:cNvPr id="51" name="Group 50">
            <a:extLst>
              <a:ext uri="{FF2B5EF4-FFF2-40B4-BE49-F238E27FC236}">
                <a16:creationId xmlns:a16="http://schemas.microsoft.com/office/drawing/2014/main" id="{B00BBF36-80ED-62CA-121A-D4B43EBD2CBE}"/>
              </a:ext>
            </a:extLst>
          </p:cNvPr>
          <p:cNvGrpSpPr/>
          <p:nvPr/>
        </p:nvGrpSpPr>
        <p:grpSpPr>
          <a:xfrm>
            <a:off x="7197896" y="3851044"/>
            <a:ext cx="983615" cy="844514"/>
            <a:chOff x="1064647" y="1277288"/>
            <a:chExt cx="1311486" cy="910420"/>
          </a:xfrm>
          <a:solidFill>
            <a:srgbClr val="204150"/>
          </a:solidFill>
        </p:grpSpPr>
        <p:sp>
          <p:nvSpPr>
            <p:cNvPr id="52" name="Diamond 51">
              <a:extLst>
                <a:ext uri="{FF2B5EF4-FFF2-40B4-BE49-F238E27FC236}">
                  <a16:creationId xmlns:a16="http://schemas.microsoft.com/office/drawing/2014/main" id="{D6E956E9-32A9-1E6F-3449-20E5E2029D6E}"/>
                </a:ext>
              </a:extLst>
            </p:cNvPr>
            <p:cNvSpPr/>
            <p:nvPr/>
          </p:nvSpPr>
          <p:spPr>
            <a:xfrm rot="10800000">
              <a:off x="1672491" y="1277288"/>
              <a:ext cx="235056" cy="235056"/>
            </a:xfrm>
            <a:prstGeom prst="diamond">
              <a:avLst/>
            </a:prstGeom>
            <a:grpFill/>
            <a:ln w="0"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85800">
                <a:lnSpc>
                  <a:spcPts val="825"/>
                </a:lnSpc>
                <a:buClrTx/>
              </a:pPr>
              <a:endParaRPr lang="en-US" sz="750">
                <a:solidFill>
                  <a:srgbClr val="1D2528"/>
                </a:solidFill>
                <a:latin typeface="Nirmala UI"/>
              </a:endParaRPr>
            </a:p>
          </p:txBody>
        </p:sp>
        <p:sp>
          <p:nvSpPr>
            <p:cNvPr id="53" name="TextBox 6">
              <a:extLst>
                <a:ext uri="{FF2B5EF4-FFF2-40B4-BE49-F238E27FC236}">
                  <a16:creationId xmlns:a16="http://schemas.microsoft.com/office/drawing/2014/main" id="{13CD8B26-1320-6138-78B2-434D599715D0}"/>
                </a:ext>
              </a:extLst>
            </p:cNvPr>
            <p:cNvSpPr txBox="1"/>
            <p:nvPr/>
          </p:nvSpPr>
          <p:spPr>
            <a:xfrm>
              <a:off x="1064647" y="1513353"/>
              <a:ext cx="1311486" cy="674355"/>
            </a:xfrm>
            <a:prstGeom prst="rect">
              <a:avLst/>
            </a:prstGeom>
            <a:grpFill/>
          </p:spPr>
          <p:txBody>
            <a:bodyPr wrap="square" lIns="68580" tIns="34290" rIns="68580" bIns="3429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defTabSz="685800">
                <a:lnSpc>
                  <a:spcPts val="825"/>
                </a:lnSpc>
                <a:buClrTx/>
              </a:pPr>
              <a:r>
                <a:rPr lang="en-US" sz="675" b="1">
                  <a:solidFill>
                    <a:prstClr val="white"/>
                  </a:solidFill>
                  <a:latin typeface="Nirmala UI"/>
                </a:rPr>
                <a:t>Sept 2026: </a:t>
              </a:r>
              <a:r>
                <a:rPr lang="en-US" sz="675">
                  <a:solidFill>
                    <a:prstClr val="white"/>
                  </a:solidFill>
                  <a:latin typeface="Nirmala UI"/>
                </a:rPr>
                <a:t>Completion of 20-year Horizon Report and Final 10-year Horizon</a:t>
              </a:r>
              <a:r>
                <a:rPr lang="en-US" sz="750">
                  <a:solidFill>
                    <a:prstClr val="white"/>
                  </a:solidFill>
                  <a:latin typeface="Nirmala UI"/>
                </a:rPr>
                <a:t> Report</a:t>
              </a:r>
              <a:endParaRPr lang="en-US" sz="750" err="1">
                <a:solidFill>
                  <a:prstClr val="white"/>
                </a:solidFill>
                <a:latin typeface="Nirmala UI"/>
                <a:ea typeface="Nirmala UI"/>
                <a:cs typeface="Nirmala UI"/>
              </a:endParaRPr>
            </a:p>
          </p:txBody>
        </p:sp>
      </p:grpSp>
      <p:cxnSp>
        <p:nvCxnSpPr>
          <p:cNvPr id="15" name="Straight Connector 14">
            <a:extLst>
              <a:ext uri="{FF2B5EF4-FFF2-40B4-BE49-F238E27FC236}">
                <a16:creationId xmlns:a16="http://schemas.microsoft.com/office/drawing/2014/main" id="{5BD619D8-35C0-92C8-B80B-36876BA83423}"/>
              </a:ext>
            </a:extLst>
          </p:cNvPr>
          <p:cNvCxnSpPr>
            <a:cxnSpLocks/>
          </p:cNvCxnSpPr>
          <p:nvPr/>
        </p:nvCxnSpPr>
        <p:spPr>
          <a:xfrm flipH="1">
            <a:off x="5112531" y="3261404"/>
            <a:ext cx="3475" cy="581840"/>
          </a:xfrm>
          <a:prstGeom prst="line">
            <a:avLst/>
          </a:prstGeom>
          <a:ln>
            <a:solidFill>
              <a:schemeClr val="accent1"/>
            </a:solidFill>
            <a:prstDash val="sysDash"/>
          </a:ln>
        </p:spPr>
        <p:style>
          <a:lnRef idx="1">
            <a:schemeClr val="accent1"/>
          </a:lnRef>
          <a:fillRef idx="0">
            <a:schemeClr val="accent1"/>
          </a:fillRef>
          <a:effectRef idx="0">
            <a:schemeClr val="accent1"/>
          </a:effectRef>
          <a:fontRef idx="minor">
            <a:schemeClr val="tx1"/>
          </a:fontRef>
        </p:style>
      </p:cxnSp>
      <p:cxnSp>
        <p:nvCxnSpPr>
          <p:cNvPr id="23" name="Connector: Elbow 22">
            <a:extLst>
              <a:ext uri="{FF2B5EF4-FFF2-40B4-BE49-F238E27FC236}">
                <a16:creationId xmlns:a16="http://schemas.microsoft.com/office/drawing/2014/main" id="{B2504DEF-22B3-2785-D8D4-08AEE06E8F25}"/>
              </a:ext>
            </a:extLst>
          </p:cNvPr>
          <p:cNvCxnSpPr>
            <a:cxnSpLocks/>
          </p:cNvCxnSpPr>
          <p:nvPr/>
        </p:nvCxnSpPr>
        <p:spPr>
          <a:xfrm rot="16200000" flipH="1">
            <a:off x="2231134" y="3264733"/>
            <a:ext cx="342992" cy="309554"/>
          </a:xfrm>
          <a:prstGeom prst="bentConnector3">
            <a:avLst>
              <a:gd name="adj1" fmla="val 50000"/>
            </a:avLst>
          </a:prstGeom>
          <a:ln>
            <a:solidFill>
              <a:srgbClr val="204150"/>
            </a:solidFill>
            <a:prstDash val="sysDash"/>
          </a:ln>
        </p:spPr>
        <p:style>
          <a:lnRef idx="1">
            <a:schemeClr val="accent1"/>
          </a:lnRef>
          <a:fillRef idx="0">
            <a:schemeClr val="accent1"/>
          </a:fillRef>
          <a:effectRef idx="0">
            <a:schemeClr val="accent1"/>
          </a:effectRef>
          <a:fontRef idx="minor">
            <a:schemeClr val="tx1"/>
          </a:fontRef>
        </p:style>
      </p:cxnSp>
      <p:grpSp>
        <p:nvGrpSpPr>
          <p:cNvPr id="24" name="Group 23">
            <a:extLst>
              <a:ext uri="{FF2B5EF4-FFF2-40B4-BE49-F238E27FC236}">
                <a16:creationId xmlns:a16="http://schemas.microsoft.com/office/drawing/2014/main" id="{166C9B3E-70E8-19F4-7939-F4C2FC0199CE}"/>
              </a:ext>
            </a:extLst>
          </p:cNvPr>
          <p:cNvGrpSpPr/>
          <p:nvPr/>
        </p:nvGrpSpPr>
        <p:grpSpPr>
          <a:xfrm>
            <a:off x="5071679" y="3244459"/>
            <a:ext cx="68580" cy="1160686"/>
            <a:chOff x="1932312" y="4062905"/>
            <a:chExt cx="91440" cy="1547581"/>
          </a:xfrm>
        </p:grpSpPr>
        <p:cxnSp>
          <p:nvCxnSpPr>
            <p:cNvPr id="25" name="Straight Connector 24">
              <a:extLst>
                <a:ext uri="{FF2B5EF4-FFF2-40B4-BE49-F238E27FC236}">
                  <a16:creationId xmlns:a16="http://schemas.microsoft.com/office/drawing/2014/main" id="{36E32B60-6819-A7FA-8D2E-554F0F5E4828}"/>
                </a:ext>
              </a:extLst>
            </p:cNvPr>
            <p:cNvCxnSpPr>
              <a:cxnSpLocks/>
              <a:stCxn id="26" idx="4"/>
            </p:cNvCxnSpPr>
            <p:nvPr/>
          </p:nvCxnSpPr>
          <p:spPr>
            <a:xfrm>
              <a:off x="1978032" y="4154345"/>
              <a:ext cx="19050" cy="1456141"/>
            </a:xfrm>
            <a:prstGeom prst="line">
              <a:avLst/>
            </a:prstGeom>
            <a:ln w="19050">
              <a:solidFill>
                <a:srgbClr val="204150"/>
              </a:solidFill>
              <a:prstDash val="dashDot"/>
            </a:ln>
          </p:spPr>
          <p:style>
            <a:lnRef idx="1">
              <a:schemeClr val="accent1"/>
            </a:lnRef>
            <a:fillRef idx="0">
              <a:schemeClr val="accent1"/>
            </a:fillRef>
            <a:effectRef idx="0">
              <a:schemeClr val="accent1"/>
            </a:effectRef>
            <a:fontRef idx="minor">
              <a:schemeClr val="tx1"/>
            </a:fontRef>
          </p:style>
        </p:cxnSp>
        <p:sp>
          <p:nvSpPr>
            <p:cNvPr id="26" name="Oval 25">
              <a:extLst>
                <a:ext uri="{FF2B5EF4-FFF2-40B4-BE49-F238E27FC236}">
                  <a16:creationId xmlns:a16="http://schemas.microsoft.com/office/drawing/2014/main" id="{91D718D6-659A-E23C-D51A-CC57BA80B5A9}"/>
                </a:ext>
              </a:extLst>
            </p:cNvPr>
            <p:cNvSpPr/>
            <p:nvPr/>
          </p:nvSpPr>
          <p:spPr>
            <a:xfrm>
              <a:off x="1932312" y="4062905"/>
              <a:ext cx="91440" cy="91440"/>
            </a:xfrm>
            <a:prstGeom prst="ellipse">
              <a:avLst/>
            </a:prstGeom>
            <a:solidFill>
              <a:srgbClr val="2041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685800">
                <a:buClrTx/>
              </a:pPr>
              <a:endParaRPr lang="en-US" sz="1350">
                <a:solidFill>
                  <a:prstClr val="white"/>
                </a:solidFill>
                <a:latin typeface="Nirmala UI"/>
              </a:endParaRPr>
            </a:p>
          </p:txBody>
        </p:sp>
      </p:grpSp>
      <p:sp>
        <p:nvSpPr>
          <p:cNvPr id="33" name="TextBox 208">
            <a:extLst>
              <a:ext uri="{FF2B5EF4-FFF2-40B4-BE49-F238E27FC236}">
                <a16:creationId xmlns:a16="http://schemas.microsoft.com/office/drawing/2014/main" id="{C2BBA1B0-F12B-E87C-E977-BFFF3E635BDA}"/>
              </a:ext>
            </a:extLst>
          </p:cNvPr>
          <p:cNvSpPr txBox="1"/>
          <p:nvPr/>
        </p:nvSpPr>
        <p:spPr>
          <a:xfrm>
            <a:off x="2256526" y="3587844"/>
            <a:ext cx="601760" cy="457349"/>
          </a:xfrm>
          <a:prstGeom prst="rect">
            <a:avLst/>
          </a:prstGeom>
          <a:solidFill>
            <a:srgbClr val="38728C"/>
          </a:solidFill>
        </p:spPr>
        <p:txBody>
          <a:bodyPr wrap="square">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685800">
              <a:lnSpc>
                <a:spcPts val="825"/>
              </a:lnSpc>
              <a:buClrTx/>
            </a:pPr>
            <a:r>
              <a:rPr lang="en-US" sz="750" b="1">
                <a:solidFill>
                  <a:prstClr val="white"/>
                </a:solidFill>
                <a:latin typeface="Nirmala UI"/>
              </a:rPr>
              <a:t>Mar 2025:</a:t>
            </a:r>
          </a:p>
          <a:p>
            <a:pPr algn="ctr" defTabSz="685800">
              <a:lnSpc>
                <a:spcPts val="825"/>
              </a:lnSpc>
              <a:buClrTx/>
            </a:pPr>
            <a:r>
              <a:rPr lang="en-US" sz="750">
                <a:solidFill>
                  <a:prstClr val="white"/>
                </a:solidFill>
                <a:latin typeface="Nirmala UI"/>
              </a:rPr>
              <a:t>Steering Approves Scenarios</a:t>
            </a:r>
          </a:p>
        </p:txBody>
      </p:sp>
      <p:sp>
        <p:nvSpPr>
          <p:cNvPr id="11" name="TextBox 208">
            <a:extLst>
              <a:ext uri="{FF2B5EF4-FFF2-40B4-BE49-F238E27FC236}">
                <a16:creationId xmlns:a16="http://schemas.microsoft.com/office/drawing/2014/main" id="{37CA38DC-62CB-D2B4-0F0A-3A7F730922C0}"/>
              </a:ext>
            </a:extLst>
          </p:cNvPr>
          <p:cNvSpPr txBox="1"/>
          <p:nvPr/>
        </p:nvSpPr>
        <p:spPr>
          <a:xfrm>
            <a:off x="4826296" y="3820575"/>
            <a:ext cx="798934" cy="426066"/>
          </a:xfrm>
          <a:prstGeom prst="rect">
            <a:avLst/>
          </a:prstGeom>
          <a:solidFill>
            <a:schemeClr val="accent1"/>
          </a:solidFill>
        </p:spPr>
        <p:txBody>
          <a:bodyPr wrap="square" lIns="68580" tIns="34290" rIns="68580" bIns="34290" anchor="t">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685800">
              <a:lnSpc>
                <a:spcPts val="825"/>
              </a:lnSpc>
              <a:buClrTx/>
            </a:pPr>
            <a:r>
              <a:rPr lang="en-US" sz="750" b="1">
                <a:solidFill>
                  <a:prstClr val="white"/>
                </a:solidFill>
                <a:latin typeface="Nirmala UI"/>
              </a:rPr>
              <a:t>Feb 4, 2026: Public Workshop </a:t>
            </a:r>
            <a:endParaRPr lang="en-US" sz="750">
              <a:solidFill>
                <a:prstClr val="white"/>
              </a:solidFill>
              <a:latin typeface="Nirmala UI"/>
              <a:ea typeface="Nirmala UI"/>
              <a:cs typeface="Nirmala UI"/>
            </a:endParaRPr>
          </a:p>
        </p:txBody>
      </p:sp>
      <p:sp>
        <p:nvSpPr>
          <p:cNvPr id="5" name="TextBox 4">
            <a:extLst>
              <a:ext uri="{FF2B5EF4-FFF2-40B4-BE49-F238E27FC236}">
                <a16:creationId xmlns:a16="http://schemas.microsoft.com/office/drawing/2014/main" id="{56DF26E1-781A-9D3B-0CC1-E95B6AF45EFD}"/>
              </a:ext>
            </a:extLst>
          </p:cNvPr>
          <p:cNvSpPr txBox="1"/>
          <p:nvPr/>
        </p:nvSpPr>
        <p:spPr>
          <a:xfrm>
            <a:off x="5154790" y="3394105"/>
            <a:ext cx="687964" cy="415498"/>
          </a:xfrm>
          <a:prstGeom prst="rect">
            <a:avLst/>
          </a:prstGeom>
          <a:solidFill>
            <a:schemeClr val="bg1"/>
          </a:solidFill>
        </p:spPr>
        <p:txBody>
          <a:bodyPr wrap="square" rtlCol="0">
            <a:spAutoFit/>
          </a:bodyPr>
          <a:lstStyle/>
          <a:p>
            <a:pPr algn="ctr" defTabSz="685800">
              <a:buClrTx/>
              <a:defRPr/>
            </a:pPr>
            <a:r>
              <a:rPr lang="en-US" sz="1050" b="1" kern="1200">
                <a:solidFill>
                  <a:srgbClr val="FFBB58"/>
                </a:solidFill>
                <a:latin typeface="Nirmala UI"/>
                <a:ea typeface="+mn-ea"/>
                <a:cs typeface="+mn-cs"/>
              </a:rPr>
              <a:t>WE ARE HERE!</a:t>
            </a:r>
          </a:p>
        </p:txBody>
      </p:sp>
      <p:grpSp>
        <p:nvGrpSpPr>
          <p:cNvPr id="4" name="Group 3">
            <a:extLst>
              <a:ext uri="{FF2B5EF4-FFF2-40B4-BE49-F238E27FC236}">
                <a16:creationId xmlns:a16="http://schemas.microsoft.com/office/drawing/2014/main" id="{66AB41FA-AB4B-877B-0061-4B8E36050F25}"/>
              </a:ext>
            </a:extLst>
          </p:cNvPr>
          <p:cNvGrpSpPr/>
          <p:nvPr/>
        </p:nvGrpSpPr>
        <p:grpSpPr>
          <a:xfrm>
            <a:off x="7691951" y="3233676"/>
            <a:ext cx="68580" cy="1160686"/>
            <a:chOff x="1932312" y="4062905"/>
            <a:chExt cx="91440" cy="1547581"/>
          </a:xfrm>
        </p:grpSpPr>
        <p:cxnSp>
          <p:nvCxnSpPr>
            <p:cNvPr id="6" name="Straight Connector 5">
              <a:extLst>
                <a:ext uri="{FF2B5EF4-FFF2-40B4-BE49-F238E27FC236}">
                  <a16:creationId xmlns:a16="http://schemas.microsoft.com/office/drawing/2014/main" id="{EAD59728-855A-2E74-1BFC-3C1AE153D979}"/>
                </a:ext>
              </a:extLst>
            </p:cNvPr>
            <p:cNvCxnSpPr>
              <a:cxnSpLocks/>
              <a:stCxn id="7" idx="4"/>
            </p:cNvCxnSpPr>
            <p:nvPr/>
          </p:nvCxnSpPr>
          <p:spPr>
            <a:xfrm>
              <a:off x="1978032" y="4154345"/>
              <a:ext cx="19050" cy="1456141"/>
            </a:xfrm>
            <a:prstGeom prst="line">
              <a:avLst/>
            </a:prstGeom>
            <a:ln w="19050">
              <a:solidFill>
                <a:srgbClr val="204150"/>
              </a:solidFill>
              <a:prstDash val="dashDot"/>
            </a:ln>
          </p:spPr>
          <p:style>
            <a:lnRef idx="1">
              <a:schemeClr val="accent1"/>
            </a:lnRef>
            <a:fillRef idx="0">
              <a:schemeClr val="accent1"/>
            </a:fillRef>
            <a:effectRef idx="0">
              <a:schemeClr val="accent1"/>
            </a:effectRef>
            <a:fontRef idx="minor">
              <a:schemeClr val="tx1"/>
            </a:fontRef>
          </p:style>
        </p:cxnSp>
        <p:sp>
          <p:nvSpPr>
            <p:cNvPr id="7" name="Oval 6">
              <a:extLst>
                <a:ext uri="{FF2B5EF4-FFF2-40B4-BE49-F238E27FC236}">
                  <a16:creationId xmlns:a16="http://schemas.microsoft.com/office/drawing/2014/main" id="{BC0DDC84-594F-4B46-ACEA-FB89FF417B23}"/>
                </a:ext>
              </a:extLst>
            </p:cNvPr>
            <p:cNvSpPr/>
            <p:nvPr/>
          </p:nvSpPr>
          <p:spPr>
            <a:xfrm>
              <a:off x="1932312" y="4062905"/>
              <a:ext cx="91440" cy="91440"/>
            </a:xfrm>
            <a:prstGeom prst="ellipse">
              <a:avLst/>
            </a:prstGeom>
            <a:solidFill>
              <a:srgbClr val="2041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685800">
                <a:buClrTx/>
              </a:pPr>
              <a:endParaRPr lang="en-US" sz="1350">
                <a:solidFill>
                  <a:prstClr val="white"/>
                </a:solidFill>
                <a:latin typeface="Nirmala UI"/>
              </a:endParaRPr>
            </a:p>
          </p:txBody>
        </p:sp>
      </p:grpSp>
    </p:spTree>
    <p:extLst>
      <p:ext uri="{BB962C8B-B14F-4D97-AF65-F5344CB8AC3E}">
        <p14:creationId xmlns:p14="http://schemas.microsoft.com/office/powerpoint/2010/main" val="42177954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DE61C0-EDD5-EB34-8FCD-B4C4FA9A0D22}"/>
              </a:ext>
            </a:extLst>
          </p:cNvPr>
          <p:cNvSpPr>
            <a:spLocks noGrp="1"/>
          </p:cNvSpPr>
          <p:nvPr>
            <p:ph type="title"/>
          </p:nvPr>
        </p:nvSpPr>
        <p:spPr/>
        <p:txBody>
          <a:bodyPr>
            <a:normAutofit fontScale="90000"/>
          </a:bodyPr>
          <a:lstStyle/>
          <a:p>
            <a:r>
              <a:rPr lang="en-US"/>
              <a:t>Critical Input: Resource Mix and Busbar Mapping</a:t>
            </a:r>
          </a:p>
        </p:txBody>
      </p:sp>
      <p:sp>
        <p:nvSpPr>
          <p:cNvPr id="3" name="Text Placeholder 2">
            <a:extLst>
              <a:ext uri="{FF2B5EF4-FFF2-40B4-BE49-F238E27FC236}">
                <a16:creationId xmlns:a16="http://schemas.microsoft.com/office/drawing/2014/main" id="{1108D8D4-9AC4-7363-C7B9-7A7FFD24419C}"/>
              </a:ext>
            </a:extLst>
          </p:cNvPr>
          <p:cNvSpPr>
            <a:spLocks noGrp="1"/>
          </p:cNvSpPr>
          <p:nvPr>
            <p:ph type="body" idx="1"/>
          </p:nvPr>
        </p:nvSpPr>
        <p:spPr>
          <a:xfrm>
            <a:off x="629842" y="1390582"/>
            <a:ext cx="3868340" cy="617934"/>
          </a:xfrm>
        </p:spPr>
        <p:txBody>
          <a:bodyPr>
            <a:normAutofit lnSpcReduction="10000"/>
          </a:bodyPr>
          <a:lstStyle/>
          <a:p>
            <a:r>
              <a:rPr lang="en-US"/>
              <a:t>WestTEC 2035 Reference Case Resource Mix (GW)</a:t>
            </a:r>
          </a:p>
        </p:txBody>
      </p:sp>
      <p:graphicFrame>
        <p:nvGraphicFramePr>
          <p:cNvPr id="13" name="Content Placeholder 12">
            <a:extLst>
              <a:ext uri="{FF2B5EF4-FFF2-40B4-BE49-F238E27FC236}">
                <a16:creationId xmlns:a16="http://schemas.microsoft.com/office/drawing/2014/main" id="{0F39FE31-00D6-7EFD-753A-648401087005}"/>
              </a:ext>
            </a:extLst>
          </p:cNvPr>
          <p:cNvGraphicFramePr>
            <a:graphicFrameLocks noGrp="1"/>
          </p:cNvGraphicFramePr>
          <p:nvPr>
            <p:ph sz="half" idx="2"/>
          </p:nvPr>
        </p:nvGraphicFramePr>
        <p:xfrm>
          <a:off x="609478" y="1999632"/>
          <a:ext cx="3888705" cy="2176526"/>
        </p:xfrm>
        <a:graphic>
          <a:graphicData uri="http://schemas.openxmlformats.org/drawingml/2006/table">
            <a:tbl>
              <a:tblPr firstRow="1" firstCol="1" bandRow="1">
                <a:tableStyleId>{5C22544A-7EE6-4342-B048-85BDC9FD1C3A}</a:tableStyleId>
              </a:tblPr>
              <a:tblGrid>
                <a:gridCol w="1576502">
                  <a:extLst>
                    <a:ext uri="{9D8B030D-6E8A-4147-A177-3AD203B41FA5}">
                      <a16:colId xmlns:a16="http://schemas.microsoft.com/office/drawing/2014/main" val="3270266587"/>
                    </a:ext>
                  </a:extLst>
                </a:gridCol>
                <a:gridCol w="945902">
                  <a:extLst>
                    <a:ext uri="{9D8B030D-6E8A-4147-A177-3AD203B41FA5}">
                      <a16:colId xmlns:a16="http://schemas.microsoft.com/office/drawing/2014/main" val="246875125"/>
                    </a:ext>
                  </a:extLst>
                </a:gridCol>
                <a:gridCol w="1366301">
                  <a:extLst>
                    <a:ext uri="{9D8B030D-6E8A-4147-A177-3AD203B41FA5}">
                      <a16:colId xmlns:a16="http://schemas.microsoft.com/office/drawing/2014/main" val="217507305"/>
                    </a:ext>
                  </a:extLst>
                </a:gridCol>
              </a:tblGrid>
              <a:tr h="356188">
                <a:tc>
                  <a:txBody>
                    <a:bodyPr/>
                    <a:lstStyle/>
                    <a:p>
                      <a:pPr marL="0" marR="0" algn="ctr">
                        <a:lnSpc>
                          <a:spcPct val="115000"/>
                        </a:lnSpc>
                        <a:buNone/>
                      </a:pPr>
                      <a:r>
                        <a:rPr lang="en-US" sz="1100" kern="100">
                          <a:solidFill>
                            <a:schemeClr val="tx1"/>
                          </a:solidFill>
                          <a:effectLst/>
                        </a:rPr>
                        <a:t>Resource Type</a:t>
                      </a:r>
                      <a:endParaRPr lang="en-US" sz="1100" kern="10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51435" marR="51435" marT="0" marB="0" anchor="ctr"/>
                </a:tc>
                <a:tc>
                  <a:txBody>
                    <a:bodyPr/>
                    <a:lstStyle/>
                    <a:p>
                      <a:pPr marL="0" marR="0" algn="ctr">
                        <a:lnSpc>
                          <a:spcPct val="115000"/>
                        </a:lnSpc>
                        <a:buNone/>
                      </a:pPr>
                      <a:r>
                        <a:rPr lang="en-US" sz="1100" kern="100">
                          <a:solidFill>
                            <a:schemeClr val="tx1"/>
                          </a:solidFill>
                          <a:effectLst/>
                        </a:rPr>
                        <a:t>2024</a:t>
                      </a:r>
                      <a:endParaRPr lang="en-US" sz="1100" kern="10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51435" marR="51435" marT="0" marB="0" anchor="ctr"/>
                </a:tc>
                <a:tc>
                  <a:txBody>
                    <a:bodyPr/>
                    <a:lstStyle/>
                    <a:p>
                      <a:pPr marL="0" marR="0" algn="ctr">
                        <a:lnSpc>
                          <a:spcPct val="115000"/>
                        </a:lnSpc>
                        <a:buNone/>
                      </a:pPr>
                      <a:r>
                        <a:rPr lang="en-US" sz="1100" kern="100">
                          <a:solidFill>
                            <a:schemeClr val="tx1"/>
                          </a:solidFill>
                          <a:effectLst/>
                        </a:rPr>
                        <a:t>2035 WestTEC Reference Case</a:t>
                      </a:r>
                      <a:endParaRPr lang="en-US" sz="1100" kern="10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51435" marR="51435" marT="0" marB="0" anchor="ctr"/>
                </a:tc>
                <a:extLst>
                  <a:ext uri="{0D108BD9-81ED-4DB2-BD59-A6C34878D82A}">
                    <a16:rowId xmlns:a16="http://schemas.microsoft.com/office/drawing/2014/main" val="3392896587"/>
                  </a:ext>
                </a:extLst>
              </a:tr>
              <a:tr h="172165">
                <a:tc>
                  <a:txBody>
                    <a:bodyPr/>
                    <a:lstStyle/>
                    <a:p>
                      <a:pPr marL="0" marR="0" algn="l">
                        <a:lnSpc>
                          <a:spcPct val="115000"/>
                        </a:lnSpc>
                        <a:buNone/>
                      </a:pPr>
                      <a:r>
                        <a:rPr lang="en-US" sz="1100" kern="100">
                          <a:solidFill>
                            <a:schemeClr val="tx1"/>
                          </a:solidFill>
                          <a:effectLst/>
                        </a:rPr>
                        <a:t>Natural Gas</a:t>
                      </a:r>
                      <a:endParaRPr lang="en-US" sz="1100" kern="10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51435" marR="51435" marT="0" marB="0"/>
                </a:tc>
                <a:tc>
                  <a:txBody>
                    <a:bodyPr/>
                    <a:lstStyle/>
                    <a:p>
                      <a:pPr marL="0" marR="0" algn="ctr">
                        <a:lnSpc>
                          <a:spcPct val="115000"/>
                        </a:lnSpc>
                        <a:buNone/>
                      </a:pPr>
                      <a:r>
                        <a:rPr lang="en-US" sz="1100" kern="100">
                          <a:solidFill>
                            <a:schemeClr val="tx1"/>
                          </a:solidFill>
                          <a:effectLst/>
                        </a:rPr>
                        <a:t>109</a:t>
                      </a:r>
                      <a:endParaRPr lang="en-US" sz="1100" kern="10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51435" marR="51435" marT="0" marB="0"/>
                </a:tc>
                <a:tc>
                  <a:txBody>
                    <a:bodyPr/>
                    <a:lstStyle/>
                    <a:p>
                      <a:pPr marL="0" marR="0" algn="ctr">
                        <a:lnSpc>
                          <a:spcPct val="115000"/>
                        </a:lnSpc>
                        <a:buNone/>
                      </a:pPr>
                      <a:r>
                        <a:rPr lang="en-US" sz="1100" kern="100">
                          <a:solidFill>
                            <a:schemeClr val="tx1"/>
                          </a:solidFill>
                          <a:effectLst/>
                        </a:rPr>
                        <a:t>97</a:t>
                      </a:r>
                      <a:endParaRPr lang="en-US" sz="1100" kern="10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51435" marR="51435" marT="0" marB="0"/>
                </a:tc>
                <a:extLst>
                  <a:ext uri="{0D108BD9-81ED-4DB2-BD59-A6C34878D82A}">
                    <a16:rowId xmlns:a16="http://schemas.microsoft.com/office/drawing/2014/main" val="394025895"/>
                  </a:ext>
                </a:extLst>
              </a:tr>
              <a:tr h="172165">
                <a:tc>
                  <a:txBody>
                    <a:bodyPr/>
                    <a:lstStyle/>
                    <a:p>
                      <a:pPr marL="0" marR="0" algn="l">
                        <a:lnSpc>
                          <a:spcPct val="115000"/>
                        </a:lnSpc>
                        <a:buNone/>
                      </a:pPr>
                      <a:r>
                        <a:rPr lang="en-US" sz="1100" kern="100">
                          <a:solidFill>
                            <a:schemeClr val="tx1"/>
                          </a:solidFill>
                          <a:effectLst/>
                        </a:rPr>
                        <a:t>Hydro</a:t>
                      </a:r>
                      <a:endParaRPr lang="en-US" sz="1100" kern="10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51435" marR="51435" marT="0" marB="0"/>
                </a:tc>
                <a:tc>
                  <a:txBody>
                    <a:bodyPr/>
                    <a:lstStyle/>
                    <a:p>
                      <a:pPr marL="0" marR="0" algn="ctr">
                        <a:lnSpc>
                          <a:spcPct val="115000"/>
                        </a:lnSpc>
                        <a:buNone/>
                      </a:pPr>
                      <a:r>
                        <a:rPr lang="en-US" sz="1100" kern="100">
                          <a:solidFill>
                            <a:schemeClr val="tx1"/>
                          </a:solidFill>
                          <a:effectLst/>
                        </a:rPr>
                        <a:t>75</a:t>
                      </a:r>
                      <a:endParaRPr lang="en-US" sz="1100" kern="10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51435" marR="51435" marT="0" marB="0"/>
                </a:tc>
                <a:tc>
                  <a:txBody>
                    <a:bodyPr/>
                    <a:lstStyle/>
                    <a:p>
                      <a:pPr marL="0" marR="0" algn="ctr">
                        <a:lnSpc>
                          <a:spcPct val="115000"/>
                        </a:lnSpc>
                        <a:buNone/>
                      </a:pPr>
                      <a:r>
                        <a:rPr lang="en-US" sz="1100" kern="100">
                          <a:solidFill>
                            <a:schemeClr val="tx1"/>
                          </a:solidFill>
                          <a:effectLst/>
                        </a:rPr>
                        <a:t>70</a:t>
                      </a:r>
                      <a:endParaRPr lang="en-US" sz="1100" kern="10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51435" marR="51435" marT="0" marB="0"/>
                </a:tc>
                <a:extLst>
                  <a:ext uri="{0D108BD9-81ED-4DB2-BD59-A6C34878D82A}">
                    <a16:rowId xmlns:a16="http://schemas.microsoft.com/office/drawing/2014/main" val="2509594564"/>
                  </a:ext>
                </a:extLst>
              </a:tr>
              <a:tr h="172165">
                <a:tc>
                  <a:txBody>
                    <a:bodyPr/>
                    <a:lstStyle/>
                    <a:p>
                      <a:pPr marL="0" marR="0" algn="l">
                        <a:lnSpc>
                          <a:spcPct val="115000"/>
                        </a:lnSpc>
                        <a:buNone/>
                      </a:pPr>
                      <a:r>
                        <a:rPr lang="en-US" sz="1100" kern="100">
                          <a:solidFill>
                            <a:schemeClr val="tx1"/>
                          </a:solidFill>
                          <a:effectLst/>
                        </a:rPr>
                        <a:t>Solar PV</a:t>
                      </a:r>
                      <a:endParaRPr lang="en-US" sz="1100" kern="10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51435" marR="51435" marT="0" marB="0"/>
                </a:tc>
                <a:tc>
                  <a:txBody>
                    <a:bodyPr/>
                    <a:lstStyle/>
                    <a:p>
                      <a:pPr marL="0" marR="0" algn="ctr">
                        <a:lnSpc>
                          <a:spcPct val="115000"/>
                        </a:lnSpc>
                        <a:buNone/>
                      </a:pPr>
                      <a:r>
                        <a:rPr lang="en-US" sz="1100" kern="100">
                          <a:solidFill>
                            <a:schemeClr val="tx1"/>
                          </a:solidFill>
                          <a:effectLst/>
                        </a:rPr>
                        <a:t>44</a:t>
                      </a:r>
                      <a:endParaRPr lang="en-US" sz="1100" kern="10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51435" marR="51435" marT="0" marB="0"/>
                </a:tc>
                <a:tc>
                  <a:txBody>
                    <a:bodyPr/>
                    <a:lstStyle/>
                    <a:p>
                      <a:pPr marL="0" marR="0" algn="ctr">
                        <a:lnSpc>
                          <a:spcPct val="115000"/>
                        </a:lnSpc>
                        <a:buNone/>
                      </a:pPr>
                      <a:r>
                        <a:rPr lang="en-US" sz="1100" kern="100">
                          <a:solidFill>
                            <a:schemeClr val="tx1"/>
                          </a:solidFill>
                          <a:effectLst/>
                        </a:rPr>
                        <a:t>115</a:t>
                      </a:r>
                      <a:endParaRPr lang="en-US" sz="1100" kern="10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51435" marR="51435" marT="0" marB="0"/>
                </a:tc>
                <a:extLst>
                  <a:ext uri="{0D108BD9-81ED-4DB2-BD59-A6C34878D82A}">
                    <a16:rowId xmlns:a16="http://schemas.microsoft.com/office/drawing/2014/main" val="378029867"/>
                  </a:ext>
                </a:extLst>
              </a:tr>
              <a:tr h="172165">
                <a:tc>
                  <a:txBody>
                    <a:bodyPr/>
                    <a:lstStyle/>
                    <a:p>
                      <a:pPr marL="0" marR="0" algn="l">
                        <a:lnSpc>
                          <a:spcPct val="115000"/>
                        </a:lnSpc>
                        <a:buNone/>
                      </a:pPr>
                      <a:r>
                        <a:rPr lang="en-US" sz="1100" kern="100">
                          <a:solidFill>
                            <a:schemeClr val="tx1"/>
                          </a:solidFill>
                          <a:effectLst/>
                        </a:rPr>
                        <a:t>Wind</a:t>
                      </a:r>
                      <a:endParaRPr lang="en-US" sz="1100" kern="10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51435" marR="51435" marT="0" marB="0"/>
                </a:tc>
                <a:tc>
                  <a:txBody>
                    <a:bodyPr/>
                    <a:lstStyle/>
                    <a:p>
                      <a:pPr marL="0" marR="0" algn="ctr">
                        <a:lnSpc>
                          <a:spcPct val="115000"/>
                        </a:lnSpc>
                        <a:buNone/>
                      </a:pPr>
                      <a:r>
                        <a:rPr lang="en-US" sz="1100" kern="100">
                          <a:solidFill>
                            <a:schemeClr val="tx1"/>
                          </a:solidFill>
                          <a:effectLst/>
                        </a:rPr>
                        <a:t>39</a:t>
                      </a:r>
                      <a:endParaRPr lang="en-US" sz="1100" kern="10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51435" marR="51435" marT="0" marB="0"/>
                </a:tc>
                <a:tc>
                  <a:txBody>
                    <a:bodyPr/>
                    <a:lstStyle/>
                    <a:p>
                      <a:pPr marL="0" marR="0" algn="ctr">
                        <a:lnSpc>
                          <a:spcPct val="115000"/>
                        </a:lnSpc>
                        <a:buNone/>
                      </a:pPr>
                      <a:r>
                        <a:rPr lang="en-US" sz="1100" kern="100">
                          <a:solidFill>
                            <a:schemeClr val="tx1"/>
                          </a:solidFill>
                          <a:effectLst/>
                        </a:rPr>
                        <a:t>87</a:t>
                      </a:r>
                      <a:endParaRPr lang="en-US" sz="1100" kern="10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51435" marR="51435" marT="0" marB="0"/>
                </a:tc>
                <a:extLst>
                  <a:ext uri="{0D108BD9-81ED-4DB2-BD59-A6C34878D82A}">
                    <a16:rowId xmlns:a16="http://schemas.microsoft.com/office/drawing/2014/main" val="1974614256"/>
                  </a:ext>
                </a:extLst>
              </a:tr>
              <a:tr h="172165">
                <a:tc>
                  <a:txBody>
                    <a:bodyPr/>
                    <a:lstStyle/>
                    <a:p>
                      <a:pPr marL="0" marR="0" algn="l">
                        <a:lnSpc>
                          <a:spcPct val="115000"/>
                        </a:lnSpc>
                        <a:buNone/>
                      </a:pPr>
                      <a:r>
                        <a:rPr lang="en-US" sz="1100" kern="100">
                          <a:solidFill>
                            <a:schemeClr val="tx1"/>
                          </a:solidFill>
                          <a:effectLst/>
                        </a:rPr>
                        <a:t>Coal</a:t>
                      </a:r>
                      <a:endParaRPr lang="en-US" sz="1100" kern="10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51435" marR="51435" marT="0" marB="0"/>
                </a:tc>
                <a:tc>
                  <a:txBody>
                    <a:bodyPr/>
                    <a:lstStyle/>
                    <a:p>
                      <a:pPr marL="0" marR="0" algn="ctr">
                        <a:lnSpc>
                          <a:spcPct val="115000"/>
                        </a:lnSpc>
                        <a:buNone/>
                      </a:pPr>
                      <a:r>
                        <a:rPr lang="en-US" sz="1100" kern="100">
                          <a:solidFill>
                            <a:schemeClr val="tx1"/>
                          </a:solidFill>
                          <a:effectLst/>
                        </a:rPr>
                        <a:t>22</a:t>
                      </a:r>
                      <a:endParaRPr lang="en-US" sz="1100" kern="10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51435" marR="51435" marT="0" marB="0"/>
                </a:tc>
                <a:tc>
                  <a:txBody>
                    <a:bodyPr/>
                    <a:lstStyle/>
                    <a:p>
                      <a:pPr marL="0" marR="0" algn="ctr">
                        <a:lnSpc>
                          <a:spcPct val="115000"/>
                        </a:lnSpc>
                        <a:buNone/>
                      </a:pPr>
                      <a:r>
                        <a:rPr lang="en-US" sz="1100" kern="100">
                          <a:solidFill>
                            <a:schemeClr val="tx1"/>
                          </a:solidFill>
                          <a:effectLst/>
                        </a:rPr>
                        <a:t>9</a:t>
                      </a:r>
                      <a:endParaRPr lang="en-US" sz="1100" kern="10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51435" marR="51435" marT="0" marB="0"/>
                </a:tc>
                <a:extLst>
                  <a:ext uri="{0D108BD9-81ED-4DB2-BD59-A6C34878D82A}">
                    <a16:rowId xmlns:a16="http://schemas.microsoft.com/office/drawing/2014/main" val="999936942"/>
                  </a:ext>
                </a:extLst>
              </a:tr>
              <a:tr h="172165">
                <a:tc>
                  <a:txBody>
                    <a:bodyPr/>
                    <a:lstStyle/>
                    <a:p>
                      <a:pPr marL="0" marR="0" algn="l">
                        <a:lnSpc>
                          <a:spcPct val="115000"/>
                        </a:lnSpc>
                        <a:buNone/>
                      </a:pPr>
                      <a:r>
                        <a:rPr lang="en-US" sz="1100" kern="100">
                          <a:solidFill>
                            <a:schemeClr val="tx1"/>
                          </a:solidFill>
                          <a:effectLst/>
                        </a:rPr>
                        <a:t>Battery Storage</a:t>
                      </a:r>
                      <a:endParaRPr lang="en-US" sz="1100" kern="10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51435" marR="51435" marT="0" marB="0"/>
                </a:tc>
                <a:tc>
                  <a:txBody>
                    <a:bodyPr/>
                    <a:lstStyle/>
                    <a:p>
                      <a:pPr marL="0" marR="0" algn="ctr">
                        <a:lnSpc>
                          <a:spcPct val="115000"/>
                        </a:lnSpc>
                        <a:buNone/>
                      </a:pPr>
                      <a:r>
                        <a:rPr lang="en-US" sz="1100" kern="100">
                          <a:solidFill>
                            <a:schemeClr val="tx1"/>
                          </a:solidFill>
                          <a:effectLst/>
                        </a:rPr>
                        <a:t>16</a:t>
                      </a:r>
                      <a:endParaRPr lang="en-US" sz="1100" kern="10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51435" marR="51435" marT="0" marB="0"/>
                </a:tc>
                <a:tc>
                  <a:txBody>
                    <a:bodyPr/>
                    <a:lstStyle/>
                    <a:p>
                      <a:pPr marL="0" marR="0" algn="ctr">
                        <a:lnSpc>
                          <a:spcPct val="115000"/>
                        </a:lnSpc>
                        <a:buNone/>
                      </a:pPr>
                      <a:r>
                        <a:rPr lang="en-US" sz="1100" kern="100">
                          <a:solidFill>
                            <a:schemeClr val="tx1"/>
                          </a:solidFill>
                          <a:effectLst/>
                        </a:rPr>
                        <a:t>70</a:t>
                      </a:r>
                      <a:endParaRPr lang="en-US" sz="1100" kern="10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51435" marR="51435" marT="0" marB="0"/>
                </a:tc>
                <a:extLst>
                  <a:ext uri="{0D108BD9-81ED-4DB2-BD59-A6C34878D82A}">
                    <a16:rowId xmlns:a16="http://schemas.microsoft.com/office/drawing/2014/main" val="586478987"/>
                  </a:ext>
                </a:extLst>
              </a:tr>
              <a:tr h="172165">
                <a:tc>
                  <a:txBody>
                    <a:bodyPr/>
                    <a:lstStyle/>
                    <a:p>
                      <a:pPr marL="0" marR="0" algn="l">
                        <a:lnSpc>
                          <a:spcPct val="115000"/>
                        </a:lnSpc>
                        <a:buNone/>
                      </a:pPr>
                      <a:r>
                        <a:rPr lang="en-US" sz="1100" kern="100">
                          <a:solidFill>
                            <a:schemeClr val="tx1"/>
                          </a:solidFill>
                          <a:effectLst/>
                        </a:rPr>
                        <a:t>Nuclear</a:t>
                      </a:r>
                      <a:endParaRPr lang="en-US" sz="1100" kern="10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51435" marR="51435" marT="0" marB="0"/>
                </a:tc>
                <a:tc>
                  <a:txBody>
                    <a:bodyPr/>
                    <a:lstStyle/>
                    <a:p>
                      <a:pPr marL="0" marR="0" algn="ctr">
                        <a:lnSpc>
                          <a:spcPct val="115000"/>
                        </a:lnSpc>
                        <a:buNone/>
                      </a:pPr>
                      <a:r>
                        <a:rPr lang="en-US" sz="1100" kern="100">
                          <a:solidFill>
                            <a:schemeClr val="tx1"/>
                          </a:solidFill>
                          <a:effectLst/>
                        </a:rPr>
                        <a:t>7</a:t>
                      </a:r>
                      <a:endParaRPr lang="en-US" sz="1100" kern="10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51435" marR="51435" marT="0" marB="0"/>
                </a:tc>
                <a:tc>
                  <a:txBody>
                    <a:bodyPr/>
                    <a:lstStyle/>
                    <a:p>
                      <a:pPr marL="0" marR="0" algn="ctr">
                        <a:lnSpc>
                          <a:spcPct val="115000"/>
                        </a:lnSpc>
                        <a:buNone/>
                      </a:pPr>
                      <a:r>
                        <a:rPr lang="en-US" sz="1100" kern="100">
                          <a:solidFill>
                            <a:schemeClr val="tx1"/>
                          </a:solidFill>
                          <a:effectLst/>
                        </a:rPr>
                        <a:t>6</a:t>
                      </a:r>
                      <a:endParaRPr lang="en-US" sz="1100" kern="10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51435" marR="51435" marT="0" marB="0"/>
                </a:tc>
                <a:extLst>
                  <a:ext uri="{0D108BD9-81ED-4DB2-BD59-A6C34878D82A}">
                    <a16:rowId xmlns:a16="http://schemas.microsoft.com/office/drawing/2014/main" val="602497063"/>
                  </a:ext>
                </a:extLst>
              </a:tr>
              <a:tr h="172165">
                <a:tc>
                  <a:txBody>
                    <a:bodyPr/>
                    <a:lstStyle/>
                    <a:p>
                      <a:pPr marL="0" marR="0" algn="l">
                        <a:lnSpc>
                          <a:spcPct val="115000"/>
                        </a:lnSpc>
                        <a:buNone/>
                      </a:pPr>
                      <a:r>
                        <a:rPr lang="en-US" sz="1100" kern="100">
                          <a:solidFill>
                            <a:schemeClr val="tx1"/>
                          </a:solidFill>
                          <a:effectLst/>
                        </a:rPr>
                        <a:t>Other</a:t>
                      </a:r>
                      <a:endParaRPr lang="en-US" sz="1100" kern="10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51435" marR="51435" marT="0" marB="0"/>
                </a:tc>
                <a:tc>
                  <a:txBody>
                    <a:bodyPr/>
                    <a:lstStyle/>
                    <a:p>
                      <a:pPr marL="0" marR="0" algn="ctr">
                        <a:lnSpc>
                          <a:spcPct val="115000"/>
                        </a:lnSpc>
                        <a:buNone/>
                      </a:pPr>
                      <a:r>
                        <a:rPr lang="en-US" sz="1100" kern="100">
                          <a:solidFill>
                            <a:schemeClr val="tx1"/>
                          </a:solidFill>
                          <a:effectLst/>
                        </a:rPr>
                        <a:t>5</a:t>
                      </a:r>
                      <a:endParaRPr lang="en-US" sz="1100" kern="10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51435" marR="51435" marT="0" marB="0"/>
                </a:tc>
                <a:tc>
                  <a:txBody>
                    <a:bodyPr/>
                    <a:lstStyle/>
                    <a:p>
                      <a:pPr marL="0" marR="0" algn="ctr">
                        <a:lnSpc>
                          <a:spcPct val="115000"/>
                        </a:lnSpc>
                        <a:buNone/>
                      </a:pPr>
                      <a:r>
                        <a:rPr lang="en-US" sz="1100" kern="100">
                          <a:solidFill>
                            <a:schemeClr val="tx1"/>
                          </a:solidFill>
                          <a:effectLst/>
                        </a:rPr>
                        <a:t>35</a:t>
                      </a:r>
                      <a:endParaRPr lang="en-US" sz="1100" kern="10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51435" marR="51435" marT="0" marB="0"/>
                </a:tc>
                <a:extLst>
                  <a:ext uri="{0D108BD9-81ED-4DB2-BD59-A6C34878D82A}">
                    <a16:rowId xmlns:a16="http://schemas.microsoft.com/office/drawing/2014/main" val="1799909001"/>
                  </a:ext>
                </a:extLst>
              </a:tr>
              <a:tr h="172165">
                <a:tc>
                  <a:txBody>
                    <a:bodyPr/>
                    <a:lstStyle/>
                    <a:p>
                      <a:pPr marL="0" marR="0" algn="l">
                        <a:lnSpc>
                          <a:spcPct val="115000"/>
                        </a:lnSpc>
                        <a:buNone/>
                      </a:pPr>
                      <a:r>
                        <a:rPr lang="en-US" sz="1100" kern="100">
                          <a:solidFill>
                            <a:schemeClr val="tx1"/>
                          </a:solidFill>
                          <a:effectLst/>
                        </a:rPr>
                        <a:t>Geothermal</a:t>
                      </a:r>
                      <a:endParaRPr lang="en-US" sz="1100" kern="10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51435" marR="51435" marT="0" marB="0"/>
                </a:tc>
                <a:tc>
                  <a:txBody>
                    <a:bodyPr/>
                    <a:lstStyle/>
                    <a:p>
                      <a:pPr marL="0" marR="0" algn="ctr">
                        <a:lnSpc>
                          <a:spcPct val="115000"/>
                        </a:lnSpc>
                        <a:buNone/>
                      </a:pPr>
                      <a:r>
                        <a:rPr lang="en-US" sz="1100" kern="100">
                          <a:solidFill>
                            <a:schemeClr val="tx1"/>
                          </a:solidFill>
                          <a:effectLst/>
                        </a:rPr>
                        <a:t>4</a:t>
                      </a:r>
                      <a:endParaRPr lang="en-US" sz="1100" kern="10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51435" marR="51435" marT="0" marB="0"/>
                </a:tc>
                <a:tc>
                  <a:txBody>
                    <a:bodyPr/>
                    <a:lstStyle/>
                    <a:p>
                      <a:pPr marL="0" marR="0" algn="ctr">
                        <a:lnSpc>
                          <a:spcPct val="115000"/>
                        </a:lnSpc>
                        <a:buNone/>
                      </a:pPr>
                      <a:r>
                        <a:rPr lang="en-US" sz="1100" kern="100">
                          <a:solidFill>
                            <a:schemeClr val="tx1"/>
                          </a:solidFill>
                          <a:effectLst/>
                        </a:rPr>
                        <a:t>7</a:t>
                      </a:r>
                      <a:endParaRPr lang="en-US" sz="1100" kern="10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51435" marR="51435" marT="0" marB="0"/>
                </a:tc>
                <a:extLst>
                  <a:ext uri="{0D108BD9-81ED-4DB2-BD59-A6C34878D82A}">
                    <a16:rowId xmlns:a16="http://schemas.microsoft.com/office/drawing/2014/main" val="1528647833"/>
                  </a:ext>
                </a:extLst>
              </a:tr>
              <a:tr h="172165">
                <a:tc>
                  <a:txBody>
                    <a:bodyPr/>
                    <a:lstStyle/>
                    <a:p>
                      <a:pPr marL="0" marR="0" algn="l">
                        <a:lnSpc>
                          <a:spcPct val="115000"/>
                        </a:lnSpc>
                        <a:buNone/>
                      </a:pPr>
                      <a:r>
                        <a:rPr lang="en-US" sz="1100" kern="100">
                          <a:solidFill>
                            <a:schemeClr val="tx1"/>
                          </a:solidFill>
                          <a:effectLst/>
                        </a:rPr>
                        <a:t>Total</a:t>
                      </a:r>
                      <a:endParaRPr lang="en-US" sz="1100" kern="10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51435" marR="51435" marT="0" marB="0"/>
                </a:tc>
                <a:tc>
                  <a:txBody>
                    <a:bodyPr/>
                    <a:lstStyle/>
                    <a:p>
                      <a:pPr marL="0" marR="0" algn="ctr">
                        <a:lnSpc>
                          <a:spcPct val="115000"/>
                        </a:lnSpc>
                        <a:buNone/>
                      </a:pPr>
                      <a:r>
                        <a:rPr lang="en-US" sz="1100" kern="100">
                          <a:solidFill>
                            <a:schemeClr val="tx1"/>
                          </a:solidFill>
                          <a:effectLst/>
                        </a:rPr>
                        <a:t>322</a:t>
                      </a:r>
                      <a:endParaRPr lang="en-US" sz="1100" kern="10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51435" marR="51435" marT="0" marB="0"/>
                </a:tc>
                <a:tc>
                  <a:txBody>
                    <a:bodyPr/>
                    <a:lstStyle/>
                    <a:p>
                      <a:pPr marL="0" marR="0" algn="ctr">
                        <a:lnSpc>
                          <a:spcPct val="115000"/>
                        </a:lnSpc>
                        <a:buNone/>
                      </a:pPr>
                      <a:r>
                        <a:rPr lang="en-US" sz="1100" kern="100">
                          <a:solidFill>
                            <a:schemeClr val="tx1"/>
                          </a:solidFill>
                          <a:effectLst/>
                        </a:rPr>
                        <a:t>495</a:t>
                      </a:r>
                      <a:endParaRPr lang="en-US" sz="1100" kern="10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51435" marR="51435" marT="0" marB="0"/>
                </a:tc>
                <a:extLst>
                  <a:ext uri="{0D108BD9-81ED-4DB2-BD59-A6C34878D82A}">
                    <a16:rowId xmlns:a16="http://schemas.microsoft.com/office/drawing/2014/main" val="1789903471"/>
                  </a:ext>
                </a:extLst>
              </a:tr>
            </a:tbl>
          </a:graphicData>
        </a:graphic>
      </p:graphicFrame>
      <p:sp>
        <p:nvSpPr>
          <p:cNvPr id="5" name="Text Placeholder 4">
            <a:extLst>
              <a:ext uri="{FF2B5EF4-FFF2-40B4-BE49-F238E27FC236}">
                <a16:creationId xmlns:a16="http://schemas.microsoft.com/office/drawing/2014/main" id="{B53F94A3-0501-2D2D-7098-7E5DDDACED6E}"/>
              </a:ext>
            </a:extLst>
          </p:cNvPr>
          <p:cNvSpPr>
            <a:spLocks noGrp="1"/>
          </p:cNvSpPr>
          <p:nvPr>
            <p:ph type="body" sz="quarter" idx="3"/>
          </p:nvPr>
        </p:nvSpPr>
        <p:spPr>
          <a:xfrm>
            <a:off x="5075474" y="1381697"/>
            <a:ext cx="3498897" cy="617934"/>
          </a:xfrm>
        </p:spPr>
        <p:txBody>
          <a:bodyPr>
            <a:normAutofit lnSpcReduction="10000"/>
          </a:bodyPr>
          <a:lstStyle/>
          <a:p>
            <a:r>
              <a:rPr lang="en-US"/>
              <a:t>Busbar Mapping of Conceptual Resource Additions</a:t>
            </a:r>
          </a:p>
        </p:txBody>
      </p:sp>
      <p:sp>
        <p:nvSpPr>
          <p:cNvPr id="7" name="Slide Number Placeholder 6">
            <a:extLst>
              <a:ext uri="{FF2B5EF4-FFF2-40B4-BE49-F238E27FC236}">
                <a16:creationId xmlns:a16="http://schemas.microsoft.com/office/drawing/2014/main" id="{B8EE1084-1D7D-C7D3-DE94-986DB5EDEA34}"/>
              </a:ext>
            </a:extLst>
          </p:cNvPr>
          <p:cNvSpPr>
            <a:spLocks noGrp="1"/>
          </p:cNvSpPr>
          <p:nvPr>
            <p:ph type="sldNum" sz="quarter" idx="11"/>
          </p:nvPr>
        </p:nvSpPr>
        <p:spPr/>
        <p:txBody>
          <a:bodyPr/>
          <a:lstStyle/>
          <a:p>
            <a:pPr defTabSz="685800">
              <a:buClrTx/>
              <a:defRPr/>
            </a:pPr>
            <a:fld id="{26A52B71-7D07-4CF5-A8D5-1C4F79F1E808}" type="slidenum">
              <a:rPr lang="en-US" kern="1200">
                <a:solidFill>
                  <a:srgbClr val="1D2528">
                    <a:tint val="75000"/>
                  </a:srgbClr>
                </a:solidFill>
                <a:latin typeface="Nirmala UI"/>
                <a:ea typeface="+mn-ea"/>
                <a:cs typeface="+mn-cs"/>
              </a:rPr>
              <a:pPr defTabSz="685800">
                <a:buClrTx/>
                <a:defRPr/>
              </a:pPr>
              <a:t>7</a:t>
            </a:fld>
            <a:endParaRPr lang="en-US" kern="1200">
              <a:solidFill>
                <a:srgbClr val="1D2528">
                  <a:tint val="75000"/>
                </a:srgbClr>
              </a:solidFill>
              <a:latin typeface="Nirmala UI"/>
              <a:ea typeface="+mn-ea"/>
              <a:cs typeface="+mn-cs"/>
            </a:endParaRPr>
          </a:p>
        </p:txBody>
      </p:sp>
      <p:pic>
        <p:nvPicPr>
          <p:cNvPr id="8" name="Graphic 5" descr="P292#yIS1">
            <a:extLst>
              <a:ext uri="{FF2B5EF4-FFF2-40B4-BE49-F238E27FC236}">
                <a16:creationId xmlns:a16="http://schemas.microsoft.com/office/drawing/2014/main" id="{E7BF72CA-DC06-A841-3BDA-B907D9A11239}"/>
              </a:ext>
            </a:extLst>
          </p:cNvPr>
          <p:cNvPicPr>
            <a:picLocks noGrp="1" noChangeAspect="1"/>
          </p:cNvPicPr>
          <p:nvPr>
            <p:ph sz="quarter" idx="4"/>
          </p:nvPr>
        </p:nvPicPr>
        <p:blipFill rotWithShape="1">
          <a:blip>
            <a:extLst>
              <a:ext uri="{96DAC541-7B7A-43D3-8B79-37D633B846F1}">
                <asvg:svgBlip xmlns:asvg="http://schemas.microsoft.com/office/drawing/2016/SVG/main" r:embed="rId2"/>
              </a:ext>
            </a:extLst>
          </a:blip>
          <a:srcRect l="630" t="172" r="26178" b="547"/>
          <a:stretch>
            <a:fillRect/>
          </a:stretch>
        </p:blipFill>
        <p:spPr bwMode="auto">
          <a:xfrm>
            <a:off x="5058807" y="2008516"/>
            <a:ext cx="3515564" cy="3085612"/>
          </a:xfrm>
          <a:prstGeom prst="rect">
            <a:avLst/>
          </a:prstGeom>
          <a:ln>
            <a:noFill/>
          </a:ln>
          <a:effectLst>
            <a:outerShdw blurRad="50800" dist="38100" dir="2700000" algn="tl" rotWithShape="0">
              <a:prstClr val="black">
                <a:alpha val="40000"/>
              </a:prstClr>
            </a:outerShdw>
          </a:effectLst>
          <a:extLst>
            <a:ext uri="{53640926-AAD7-44D8-BBD7-CCE9431645EC}">
              <a14:shadowObscured xmlns:a14="http://schemas.microsoft.com/office/drawing/2010/main"/>
            </a:ext>
          </a:extLst>
        </p:spPr>
      </p:pic>
      <p:sp>
        <p:nvSpPr>
          <p:cNvPr id="16" name="Rectangle 6">
            <a:extLst>
              <a:ext uri="{FF2B5EF4-FFF2-40B4-BE49-F238E27FC236}">
                <a16:creationId xmlns:a16="http://schemas.microsoft.com/office/drawing/2014/main" id="{2A26B7CB-506C-9572-4BC5-F9119B60BFB4}"/>
              </a:ext>
            </a:extLst>
          </p:cNvPr>
          <p:cNvSpPr>
            <a:spLocks noChangeArrowheads="1"/>
          </p:cNvSpPr>
          <p:nvPr/>
        </p:nvSpPr>
        <p:spPr bwMode="auto">
          <a:xfrm>
            <a:off x="609478" y="4206054"/>
            <a:ext cx="3888704" cy="346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ctr" anchorCtr="0" compatLnSpc="1">
            <a:prstTxWarp prst="textNoShape">
              <a:avLst/>
            </a:prstTxWarp>
            <a:spAutoFit/>
          </a:bodyPr>
          <a:lstStyle/>
          <a:p>
            <a:pPr algn="just" defTabSz="685800" eaLnBrk="0" fontAlgn="base" hangingPunct="0">
              <a:spcBef>
                <a:spcPct val="0"/>
              </a:spcBef>
              <a:spcAft>
                <a:spcPct val="0"/>
              </a:spcAft>
              <a:buClrTx/>
              <a:defRPr/>
            </a:pPr>
            <a:r>
              <a:rPr lang="en-US" altLang="en-US" sz="900" kern="1200">
                <a:solidFill>
                  <a:srgbClr val="1D2528"/>
                </a:solidFill>
                <a:latin typeface="Calibri" panose="020F0502020204030204" pitchFamily="34" charset="0"/>
                <a:ea typeface="Calibri" panose="020F0502020204030204" pitchFamily="34" charset="0"/>
                <a:cs typeface="Calibri" panose="020F0502020204030204" pitchFamily="34" charset="0"/>
              </a:rPr>
              <a:t>The “Other” category includes pumped storage, solar thermal, biomass, and alternative-fuel thermal generators.</a:t>
            </a:r>
          </a:p>
        </p:txBody>
      </p:sp>
      <p:sp>
        <p:nvSpPr>
          <p:cNvPr id="18" name="TextBox 17">
            <a:extLst>
              <a:ext uri="{FF2B5EF4-FFF2-40B4-BE49-F238E27FC236}">
                <a16:creationId xmlns:a16="http://schemas.microsoft.com/office/drawing/2014/main" id="{207011C7-9394-3A65-8112-80DD2C5EFE9B}"/>
              </a:ext>
            </a:extLst>
          </p:cNvPr>
          <p:cNvSpPr txBox="1"/>
          <p:nvPr/>
        </p:nvSpPr>
        <p:spPr>
          <a:xfrm>
            <a:off x="2006033" y="4609379"/>
            <a:ext cx="3069441" cy="507831"/>
          </a:xfrm>
          <a:prstGeom prst="rect">
            <a:avLst/>
          </a:prstGeom>
          <a:noFill/>
        </p:spPr>
        <p:txBody>
          <a:bodyPr wrap="square">
            <a:spAutoFit/>
          </a:bodyPr>
          <a:lstStyle/>
          <a:p>
            <a:pPr algn="r" defTabSz="685800">
              <a:buClrTx/>
              <a:defRPr/>
            </a:pPr>
            <a:r>
              <a:rPr lang="en-US" sz="900">
                <a:latin typeface="Calibri" panose="020F0502020204030204" pitchFamily="34" charset="0"/>
                <a:ea typeface="Times New Roman" panose="02020603050405020304" pitchFamily="18" charset="0"/>
                <a:cs typeface="Arial" panose="020B0604020202020204" pitchFamily="34" charset="0"/>
              </a:rPr>
              <a:t>WestTEC developed a busbar mapping framework to allocate roughly 87 GW of un-sited conceptual resources from utility IRPs to substations across the region</a:t>
            </a:r>
            <a:endParaRPr lang="en-US" sz="900" kern="1200">
              <a:solidFill>
                <a:srgbClr val="1D2528"/>
              </a:solidFill>
              <a:latin typeface="Nirmala UI"/>
              <a:ea typeface="+mn-ea"/>
              <a:cs typeface="+mn-cs"/>
            </a:endParaRPr>
          </a:p>
        </p:txBody>
      </p:sp>
    </p:spTree>
    <p:extLst>
      <p:ext uri="{BB962C8B-B14F-4D97-AF65-F5344CB8AC3E}">
        <p14:creationId xmlns:p14="http://schemas.microsoft.com/office/powerpoint/2010/main" val="12369469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28A826-26A2-7B03-0B55-488329DA8DBB}"/>
            </a:ext>
          </a:extLst>
        </p:cNvPr>
        <p:cNvGrpSpPr/>
        <p:nvPr/>
      </p:nvGrpSpPr>
      <p:grpSpPr>
        <a:xfrm>
          <a:off x="0" y="0"/>
          <a:ext cx="0" cy="0"/>
          <a:chOff x="0" y="0"/>
          <a:chExt cx="0" cy="0"/>
        </a:xfrm>
      </p:grpSpPr>
      <p:grpSp>
        <p:nvGrpSpPr>
          <p:cNvPr id="495" name="Group 494">
            <a:extLst>
              <a:ext uri="{FF2B5EF4-FFF2-40B4-BE49-F238E27FC236}">
                <a16:creationId xmlns:a16="http://schemas.microsoft.com/office/drawing/2014/main" id="{0164B9C4-C700-F75B-7505-77E1AB82D283}"/>
              </a:ext>
            </a:extLst>
          </p:cNvPr>
          <p:cNvGrpSpPr/>
          <p:nvPr/>
        </p:nvGrpSpPr>
        <p:grpSpPr>
          <a:xfrm>
            <a:off x="3071241" y="274312"/>
            <a:ext cx="5143500" cy="4365860"/>
            <a:chOff x="3402823" y="1142991"/>
            <a:chExt cx="6858000" cy="5821146"/>
          </a:xfrm>
        </p:grpSpPr>
        <p:pic>
          <p:nvPicPr>
            <p:cNvPr id="3" name="Picture 2">
              <a:extLst>
                <a:ext uri="{FF2B5EF4-FFF2-40B4-BE49-F238E27FC236}">
                  <a16:creationId xmlns:a16="http://schemas.microsoft.com/office/drawing/2014/main" id="{D1E3B566-CF2D-3427-E071-D60E7466749B}"/>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3402823" y="1142991"/>
              <a:ext cx="6858000" cy="5821146"/>
            </a:xfrm>
            <a:prstGeom prst="rect">
              <a:avLst/>
            </a:prstGeom>
            <a:ln>
              <a:solidFill>
                <a:schemeClr val="tx1"/>
              </a:solidFill>
            </a:ln>
          </p:spPr>
        </p:pic>
        <p:grpSp>
          <p:nvGrpSpPr>
            <p:cNvPr id="442" name="Group 441">
              <a:extLst>
                <a:ext uri="{FF2B5EF4-FFF2-40B4-BE49-F238E27FC236}">
                  <a16:creationId xmlns:a16="http://schemas.microsoft.com/office/drawing/2014/main" id="{1076A37B-6A55-3819-8979-DD7596ADBCAF}"/>
                </a:ext>
              </a:extLst>
            </p:cNvPr>
            <p:cNvGrpSpPr/>
            <p:nvPr/>
          </p:nvGrpSpPr>
          <p:grpSpPr>
            <a:xfrm>
              <a:off x="3402823" y="3177556"/>
              <a:ext cx="1323181" cy="2537443"/>
              <a:chOff x="3392250" y="1618814"/>
              <a:chExt cx="1323181" cy="2537443"/>
            </a:xfrm>
          </p:grpSpPr>
          <p:sp>
            <p:nvSpPr>
              <p:cNvPr id="443" name="Rectangle 442">
                <a:extLst>
                  <a:ext uri="{FF2B5EF4-FFF2-40B4-BE49-F238E27FC236}">
                    <a16:creationId xmlns:a16="http://schemas.microsoft.com/office/drawing/2014/main" id="{03C8F53D-BDD8-8BE8-63BA-483BB5BE2487}"/>
                  </a:ext>
                </a:extLst>
              </p:cNvPr>
              <p:cNvSpPr/>
              <p:nvPr/>
            </p:nvSpPr>
            <p:spPr>
              <a:xfrm>
                <a:off x="3392250" y="1618814"/>
                <a:ext cx="1323181" cy="2537443"/>
              </a:xfrm>
              <a:prstGeom prst="rect">
                <a:avLst/>
              </a:prstGeom>
              <a:solidFill>
                <a:srgbClr val="FFFFFF">
                  <a:alpha val="89804"/>
                </a:srgbClr>
              </a:solidFill>
              <a:ln w="12700" cap="flat" cmpd="sng" algn="ctr">
                <a:solidFill>
                  <a:schemeClr val="tx1"/>
                </a:solid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685800">
                  <a:buClrTx/>
                </a:pPr>
                <a:endParaRPr lang="en-US" sz="675" kern="1200">
                  <a:solidFill>
                    <a:prstClr val="white"/>
                  </a:solidFill>
                  <a:latin typeface="Calibri" panose="020F0502020204030204" pitchFamily="34" charset="0"/>
                  <a:ea typeface="Calibri" panose="020F0502020204030204" pitchFamily="34" charset="0"/>
                  <a:cs typeface="Calibri" panose="020F0502020204030204" pitchFamily="34" charset="0"/>
                </a:endParaRPr>
              </a:p>
            </p:txBody>
          </p:sp>
          <p:sp>
            <p:nvSpPr>
              <p:cNvPr id="444" name="TextBox 443">
                <a:extLst>
                  <a:ext uri="{FF2B5EF4-FFF2-40B4-BE49-F238E27FC236}">
                    <a16:creationId xmlns:a16="http://schemas.microsoft.com/office/drawing/2014/main" id="{76614846-7351-9D96-BBF9-032C798D67F3}"/>
                  </a:ext>
                </a:extLst>
              </p:cNvPr>
              <p:cNvSpPr txBox="1"/>
              <p:nvPr/>
            </p:nvSpPr>
            <p:spPr>
              <a:xfrm>
                <a:off x="3392250" y="1621195"/>
                <a:ext cx="1323181" cy="446276"/>
              </a:xfrm>
              <a:prstGeom prst="rect">
                <a:avLst/>
              </a:prstGeom>
              <a:noFill/>
            </p:spPr>
            <p:txBody>
              <a:bodyPr wrap="square" rtlCol="0">
                <a:spAutoFit/>
              </a:bodyPr>
              <a:lstStyle/>
              <a:p>
                <a:pPr algn="ctr" defTabSz="685800">
                  <a:buClrTx/>
                </a:pPr>
                <a:r>
                  <a:rPr lang="en-US" sz="525" b="1" kern="1200">
                    <a:solidFill>
                      <a:srgbClr val="1D2528"/>
                    </a:solidFill>
                    <a:latin typeface="Calibri" panose="020F0502020204030204" pitchFamily="34" charset="0"/>
                    <a:ea typeface="Calibri" panose="020F0502020204030204" pitchFamily="34" charset="0"/>
                    <a:cs typeface="Calibri" panose="020F0502020204030204" pitchFamily="34" charset="0"/>
                  </a:rPr>
                  <a:t>10-Year Transmission Portfolio</a:t>
                </a:r>
              </a:p>
              <a:p>
                <a:pPr algn="ctr" defTabSz="685800">
                  <a:buClrTx/>
                </a:pPr>
                <a:r>
                  <a:rPr lang="en-US" sz="525" kern="1200">
                    <a:solidFill>
                      <a:srgbClr val="1D2528"/>
                    </a:solidFill>
                    <a:latin typeface="Calibri" panose="020F0502020204030204" pitchFamily="34" charset="0"/>
                    <a:ea typeface="Calibri" panose="020F0502020204030204" pitchFamily="34" charset="0"/>
                    <a:cs typeface="Calibri" panose="020F0502020204030204" pitchFamily="34" charset="0"/>
                  </a:rPr>
                  <a:t>(Color)</a:t>
                </a:r>
                <a:endParaRPr lang="en-US" sz="525" b="1" kern="1200">
                  <a:solidFill>
                    <a:srgbClr val="1D2528"/>
                  </a:solidFill>
                  <a:latin typeface="Calibri" panose="020F0502020204030204" pitchFamily="34" charset="0"/>
                  <a:ea typeface="Calibri" panose="020F0502020204030204" pitchFamily="34" charset="0"/>
                  <a:cs typeface="Calibri" panose="020F0502020204030204" pitchFamily="34" charset="0"/>
                </a:endParaRPr>
              </a:p>
            </p:txBody>
          </p:sp>
          <p:grpSp>
            <p:nvGrpSpPr>
              <p:cNvPr id="445" name="Group 444">
                <a:extLst>
                  <a:ext uri="{FF2B5EF4-FFF2-40B4-BE49-F238E27FC236}">
                    <a16:creationId xmlns:a16="http://schemas.microsoft.com/office/drawing/2014/main" id="{21AD9401-172B-96D6-1B75-DF7AAB555487}"/>
                  </a:ext>
                </a:extLst>
              </p:cNvPr>
              <p:cNvGrpSpPr/>
              <p:nvPr/>
            </p:nvGrpSpPr>
            <p:grpSpPr>
              <a:xfrm>
                <a:off x="3482956" y="2037936"/>
                <a:ext cx="961746" cy="446276"/>
                <a:chOff x="5134254" y="2018542"/>
                <a:chExt cx="961746" cy="446276"/>
              </a:xfrm>
            </p:grpSpPr>
            <p:sp>
              <p:nvSpPr>
                <p:cNvPr id="493" name="TextBox 492">
                  <a:extLst>
                    <a:ext uri="{FF2B5EF4-FFF2-40B4-BE49-F238E27FC236}">
                      <a16:creationId xmlns:a16="http://schemas.microsoft.com/office/drawing/2014/main" id="{190491B0-6AA0-F70C-BAC8-4A175836D976}"/>
                    </a:ext>
                  </a:extLst>
                </p:cNvPr>
                <p:cNvSpPr txBox="1"/>
                <p:nvPr/>
              </p:nvSpPr>
              <p:spPr>
                <a:xfrm>
                  <a:off x="5177169" y="2018542"/>
                  <a:ext cx="918831" cy="446276"/>
                </a:xfrm>
                <a:prstGeom prst="rect">
                  <a:avLst/>
                </a:prstGeom>
                <a:noFill/>
              </p:spPr>
              <p:txBody>
                <a:bodyPr wrap="square" rtlCol="0">
                  <a:spAutoFit/>
                </a:bodyPr>
                <a:lstStyle/>
                <a:p>
                  <a:pPr defTabSz="685800">
                    <a:buClrTx/>
                  </a:pPr>
                  <a:r>
                    <a:rPr lang="en-US" sz="525" kern="1200">
                      <a:solidFill>
                        <a:srgbClr val="1D2528"/>
                      </a:solidFill>
                      <a:latin typeface="Calibri" panose="020F0502020204030204" pitchFamily="34" charset="0"/>
                      <a:ea typeface="Calibri" panose="020F0502020204030204" pitchFamily="34" charset="0"/>
                      <a:cs typeface="Calibri" panose="020F0502020204030204" pitchFamily="34" charset="0"/>
                    </a:rPr>
                    <a:t>Upgrades Identified by WestTEC</a:t>
                  </a:r>
                </a:p>
              </p:txBody>
            </p:sp>
            <p:sp>
              <p:nvSpPr>
                <p:cNvPr id="494" name="Oval 493">
                  <a:extLst>
                    <a:ext uri="{FF2B5EF4-FFF2-40B4-BE49-F238E27FC236}">
                      <a16:creationId xmlns:a16="http://schemas.microsoft.com/office/drawing/2014/main" id="{8B607C62-7178-E562-2AD6-5BA742DF53A9}"/>
                    </a:ext>
                  </a:extLst>
                </p:cNvPr>
                <p:cNvSpPr/>
                <p:nvPr/>
              </p:nvSpPr>
              <p:spPr>
                <a:xfrm>
                  <a:off x="5134254" y="2126710"/>
                  <a:ext cx="90882" cy="91440"/>
                </a:xfrm>
                <a:prstGeom prst="ellipse">
                  <a:avLst/>
                </a:prstGeom>
                <a:solidFill>
                  <a:srgbClr val="94CA64"/>
                </a:solidFill>
                <a:ln w="3175"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685800">
                    <a:buClrTx/>
                  </a:pPr>
                  <a:endParaRPr lang="en-US" sz="750" kern="1200">
                    <a:solidFill>
                      <a:prstClr val="white"/>
                    </a:solidFill>
                    <a:latin typeface="Calibri" panose="020F0502020204030204" pitchFamily="34" charset="0"/>
                    <a:ea typeface="Calibri" panose="020F0502020204030204" pitchFamily="34" charset="0"/>
                    <a:cs typeface="Calibri" panose="020F0502020204030204" pitchFamily="34" charset="0"/>
                  </a:endParaRPr>
                </a:p>
              </p:txBody>
            </p:sp>
          </p:grpSp>
          <p:sp>
            <p:nvSpPr>
              <p:cNvPr id="446" name="TextBox 445">
                <a:extLst>
                  <a:ext uri="{FF2B5EF4-FFF2-40B4-BE49-F238E27FC236}">
                    <a16:creationId xmlns:a16="http://schemas.microsoft.com/office/drawing/2014/main" id="{78CCBBF9-BD38-967A-EE55-F564F28DF5C9}"/>
                  </a:ext>
                </a:extLst>
              </p:cNvPr>
              <p:cNvSpPr txBox="1"/>
              <p:nvPr/>
            </p:nvSpPr>
            <p:spPr>
              <a:xfrm>
                <a:off x="3473849" y="2291763"/>
                <a:ext cx="1159984" cy="338555"/>
              </a:xfrm>
              <a:prstGeom prst="rect">
                <a:avLst/>
              </a:prstGeom>
              <a:noFill/>
            </p:spPr>
            <p:txBody>
              <a:bodyPr wrap="square" rtlCol="0">
                <a:spAutoFit/>
              </a:bodyPr>
              <a:lstStyle/>
              <a:p>
                <a:pPr algn="ctr" defTabSz="685800">
                  <a:buClrTx/>
                </a:pPr>
                <a:r>
                  <a:rPr lang="en-US" sz="525" b="1" kern="1200">
                    <a:solidFill>
                      <a:srgbClr val="1D2528"/>
                    </a:solidFill>
                    <a:latin typeface="Calibri" panose="020F0502020204030204" pitchFamily="34" charset="0"/>
                    <a:ea typeface="Calibri" panose="020F0502020204030204" pitchFamily="34" charset="0"/>
                    <a:cs typeface="Calibri" panose="020F0502020204030204" pitchFamily="34" charset="0"/>
                  </a:rPr>
                  <a:t>Upgrade Type</a:t>
                </a:r>
              </a:p>
              <a:p>
                <a:pPr algn="ctr" defTabSz="685800">
                  <a:buClrTx/>
                </a:pPr>
                <a:r>
                  <a:rPr lang="en-US" sz="525" kern="1200">
                    <a:solidFill>
                      <a:srgbClr val="1D2528"/>
                    </a:solidFill>
                    <a:latin typeface="Calibri" panose="020F0502020204030204" pitchFamily="34" charset="0"/>
                    <a:ea typeface="Calibri" panose="020F0502020204030204" pitchFamily="34" charset="0"/>
                    <a:cs typeface="Calibri" panose="020F0502020204030204" pitchFamily="34" charset="0"/>
                  </a:rPr>
                  <a:t>(Pattern)</a:t>
                </a:r>
                <a:endParaRPr lang="en-US" sz="525" b="1" kern="1200">
                  <a:solidFill>
                    <a:srgbClr val="1D2528"/>
                  </a:solidFill>
                  <a:latin typeface="Calibri" panose="020F0502020204030204" pitchFamily="34" charset="0"/>
                  <a:ea typeface="Calibri" panose="020F0502020204030204" pitchFamily="34" charset="0"/>
                  <a:cs typeface="Calibri" panose="020F0502020204030204" pitchFamily="34" charset="0"/>
                </a:endParaRPr>
              </a:p>
            </p:txBody>
          </p:sp>
          <p:grpSp>
            <p:nvGrpSpPr>
              <p:cNvPr id="447" name="Group 446">
                <a:extLst>
                  <a:ext uri="{FF2B5EF4-FFF2-40B4-BE49-F238E27FC236}">
                    <a16:creationId xmlns:a16="http://schemas.microsoft.com/office/drawing/2014/main" id="{73DB6107-B9BB-AA82-E2F4-5B7964F3D1FB}"/>
                  </a:ext>
                </a:extLst>
              </p:cNvPr>
              <p:cNvGrpSpPr/>
              <p:nvPr/>
            </p:nvGrpSpPr>
            <p:grpSpPr>
              <a:xfrm>
                <a:off x="3482956" y="2550357"/>
                <a:ext cx="995094" cy="230832"/>
                <a:chOff x="5134254" y="2489688"/>
                <a:chExt cx="995094" cy="230832"/>
              </a:xfrm>
            </p:grpSpPr>
            <p:cxnSp>
              <p:nvCxnSpPr>
                <p:cNvPr id="491" name="Straight Connector 490">
                  <a:extLst>
                    <a:ext uri="{FF2B5EF4-FFF2-40B4-BE49-F238E27FC236}">
                      <a16:creationId xmlns:a16="http://schemas.microsoft.com/office/drawing/2014/main" id="{AD12B3EB-7C81-9220-622E-BA2D3DBF27E1}"/>
                    </a:ext>
                  </a:extLst>
                </p:cNvPr>
                <p:cNvCxnSpPr>
                  <a:cxnSpLocks/>
                </p:cNvCxnSpPr>
                <p:nvPr/>
              </p:nvCxnSpPr>
              <p:spPr>
                <a:xfrm>
                  <a:off x="5134254" y="2589715"/>
                  <a:ext cx="315913" cy="0"/>
                </a:xfrm>
                <a:prstGeom prst="line">
                  <a:avLst/>
                </a:prstGeom>
                <a:solidFill>
                  <a:schemeClr val="accent4"/>
                </a:solidFill>
                <a:ln w="28575">
                  <a:solidFill>
                    <a:schemeClr val="bg2">
                      <a:lumMod val="75000"/>
                    </a:schemeClr>
                  </a:solidFill>
                </a:ln>
              </p:spPr>
              <p:style>
                <a:lnRef idx="1">
                  <a:schemeClr val="accent2"/>
                </a:lnRef>
                <a:fillRef idx="0">
                  <a:schemeClr val="accent2"/>
                </a:fillRef>
                <a:effectRef idx="0">
                  <a:schemeClr val="accent2"/>
                </a:effectRef>
                <a:fontRef idx="minor">
                  <a:schemeClr val="tx1"/>
                </a:fontRef>
              </p:style>
            </p:cxnSp>
            <p:sp>
              <p:nvSpPr>
                <p:cNvPr id="492" name="TextBox 491">
                  <a:extLst>
                    <a:ext uri="{FF2B5EF4-FFF2-40B4-BE49-F238E27FC236}">
                      <a16:creationId xmlns:a16="http://schemas.microsoft.com/office/drawing/2014/main" id="{AEB503FB-42DF-CA01-49B8-B6BF4CE68890}"/>
                    </a:ext>
                  </a:extLst>
                </p:cNvPr>
                <p:cNvSpPr txBox="1"/>
                <p:nvPr/>
              </p:nvSpPr>
              <p:spPr>
                <a:xfrm>
                  <a:off x="5427873" y="2489688"/>
                  <a:ext cx="701475" cy="230832"/>
                </a:xfrm>
                <a:prstGeom prst="rect">
                  <a:avLst/>
                </a:prstGeom>
                <a:noFill/>
              </p:spPr>
              <p:txBody>
                <a:bodyPr wrap="none" rtlCol="0">
                  <a:spAutoFit/>
                </a:bodyPr>
                <a:lstStyle/>
                <a:p>
                  <a:pPr defTabSz="685800">
                    <a:buClrTx/>
                  </a:pPr>
                  <a:r>
                    <a:rPr lang="en-US" sz="525" kern="1200">
                      <a:solidFill>
                        <a:srgbClr val="1D2528"/>
                      </a:solidFill>
                      <a:latin typeface="Calibri" panose="020F0502020204030204" pitchFamily="34" charset="0"/>
                      <a:ea typeface="Calibri" panose="020F0502020204030204" pitchFamily="34" charset="0"/>
                      <a:cs typeface="Calibri" panose="020F0502020204030204" pitchFamily="34" charset="0"/>
                    </a:rPr>
                    <a:t>New AC Line</a:t>
                  </a:r>
                </a:p>
              </p:txBody>
            </p:sp>
          </p:grpSp>
          <p:grpSp>
            <p:nvGrpSpPr>
              <p:cNvPr id="448" name="Group 447">
                <a:extLst>
                  <a:ext uri="{FF2B5EF4-FFF2-40B4-BE49-F238E27FC236}">
                    <a16:creationId xmlns:a16="http://schemas.microsoft.com/office/drawing/2014/main" id="{5DBC4C8D-9A5D-0F4E-7CD4-555B954D3FD7}"/>
                  </a:ext>
                </a:extLst>
              </p:cNvPr>
              <p:cNvGrpSpPr/>
              <p:nvPr/>
            </p:nvGrpSpPr>
            <p:grpSpPr>
              <a:xfrm>
                <a:off x="3482956" y="2707949"/>
                <a:ext cx="999367" cy="230832"/>
                <a:chOff x="5134254" y="2653630"/>
                <a:chExt cx="999367" cy="230832"/>
              </a:xfrm>
            </p:grpSpPr>
            <p:sp>
              <p:nvSpPr>
                <p:cNvPr id="487" name="TextBox 486">
                  <a:extLst>
                    <a:ext uri="{FF2B5EF4-FFF2-40B4-BE49-F238E27FC236}">
                      <a16:creationId xmlns:a16="http://schemas.microsoft.com/office/drawing/2014/main" id="{365BD13A-984E-5DAE-1CBD-F3252E5BDEF0}"/>
                    </a:ext>
                  </a:extLst>
                </p:cNvPr>
                <p:cNvSpPr txBox="1"/>
                <p:nvPr/>
              </p:nvSpPr>
              <p:spPr>
                <a:xfrm>
                  <a:off x="5427872" y="2653630"/>
                  <a:ext cx="705749" cy="230832"/>
                </a:xfrm>
                <a:prstGeom prst="rect">
                  <a:avLst/>
                </a:prstGeom>
                <a:noFill/>
              </p:spPr>
              <p:txBody>
                <a:bodyPr wrap="none" rtlCol="0">
                  <a:spAutoFit/>
                </a:bodyPr>
                <a:lstStyle/>
                <a:p>
                  <a:pPr defTabSz="685800">
                    <a:buClrTx/>
                  </a:pPr>
                  <a:r>
                    <a:rPr lang="en-US" sz="525" kern="1200">
                      <a:solidFill>
                        <a:srgbClr val="1D2528"/>
                      </a:solidFill>
                      <a:latin typeface="Calibri" panose="020F0502020204030204" pitchFamily="34" charset="0"/>
                      <a:ea typeface="Calibri" panose="020F0502020204030204" pitchFamily="34" charset="0"/>
                      <a:cs typeface="Calibri" panose="020F0502020204030204" pitchFamily="34" charset="0"/>
                    </a:rPr>
                    <a:t>New DC Line</a:t>
                  </a:r>
                </a:p>
              </p:txBody>
            </p:sp>
            <p:grpSp>
              <p:nvGrpSpPr>
                <p:cNvPr id="488" name="Group 487">
                  <a:extLst>
                    <a:ext uri="{FF2B5EF4-FFF2-40B4-BE49-F238E27FC236}">
                      <a16:creationId xmlns:a16="http://schemas.microsoft.com/office/drawing/2014/main" id="{D15D2E2E-A831-092E-E5BB-EDFEFDA83AAA}"/>
                    </a:ext>
                  </a:extLst>
                </p:cNvPr>
                <p:cNvGrpSpPr/>
                <p:nvPr/>
              </p:nvGrpSpPr>
              <p:grpSpPr>
                <a:xfrm>
                  <a:off x="5134254" y="2726429"/>
                  <a:ext cx="315913" cy="54457"/>
                  <a:chOff x="5166229" y="2740272"/>
                  <a:chExt cx="315913" cy="54457"/>
                </a:xfrm>
              </p:grpSpPr>
              <p:cxnSp>
                <p:nvCxnSpPr>
                  <p:cNvPr id="489" name="Straight Connector 488">
                    <a:extLst>
                      <a:ext uri="{FF2B5EF4-FFF2-40B4-BE49-F238E27FC236}">
                        <a16:creationId xmlns:a16="http://schemas.microsoft.com/office/drawing/2014/main" id="{AE182D04-9258-D844-407D-335ABEA47647}"/>
                      </a:ext>
                    </a:extLst>
                  </p:cNvPr>
                  <p:cNvCxnSpPr>
                    <a:cxnSpLocks/>
                  </p:cNvCxnSpPr>
                  <p:nvPr/>
                </p:nvCxnSpPr>
                <p:spPr>
                  <a:xfrm>
                    <a:off x="5166229" y="2767500"/>
                    <a:ext cx="315913" cy="0"/>
                  </a:xfrm>
                  <a:prstGeom prst="line">
                    <a:avLst/>
                  </a:prstGeom>
                  <a:solidFill>
                    <a:schemeClr val="accent4"/>
                  </a:solidFill>
                  <a:ln w="28575">
                    <a:solidFill>
                      <a:schemeClr val="bg2">
                        <a:lumMod val="75000"/>
                      </a:schemeClr>
                    </a:solidFill>
                  </a:ln>
                </p:spPr>
                <p:style>
                  <a:lnRef idx="1">
                    <a:schemeClr val="accent2"/>
                  </a:lnRef>
                  <a:fillRef idx="0">
                    <a:schemeClr val="accent2"/>
                  </a:fillRef>
                  <a:effectRef idx="0">
                    <a:schemeClr val="accent2"/>
                  </a:effectRef>
                  <a:fontRef idx="minor">
                    <a:schemeClr val="tx1"/>
                  </a:fontRef>
                </p:style>
              </p:cxnSp>
              <p:sp>
                <p:nvSpPr>
                  <p:cNvPr id="490" name="Oval 489">
                    <a:extLst>
                      <a:ext uri="{FF2B5EF4-FFF2-40B4-BE49-F238E27FC236}">
                        <a16:creationId xmlns:a16="http://schemas.microsoft.com/office/drawing/2014/main" id="{F78DF4AF-DF6D-647D-CEF4-28E1DD0144A9}"/>
                      </a:ext>
                    </a:extLst>
                  </p:cNvPr>
                  <p:cNvSpPr/>
                  <p:nvPr/>
                </p:nvSpPr>
                <p:spPr>
                  <a:xfrm>
                    <a:off x="5293891" y="2740272"/>
                    <a:ext cx="60588" cy="54457"/>
                  </a:xfrm>
                  <a:prstGeom prst="ellipse">
                    <a:avLst/>
                  </a:prstGeom>
                  <a:solidFill>
                    <a:schemeClr val="bg2">
                      <a:lumMod val="75000"/>
                    </a:schemeClr>
                  </a:solidFill>
                  <a:ln w="3175" cap="flat" cmpd="sng" algn="ctr">
                    <a:solidFill>
                      <a:schemeClr val="tx1"/>
                    </a:solidFill>
                    <a:prstDash val="solid"/>
                    <a:miter lim="800000"/>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685800">
                      <a:buClrTx/>
                    </a:pPr>
                    <a:endParaRPr lang="en-US" sz="750" kern="1200">
                      <a:solidFill>
                        <a:prstClr val="white"/>
                      </a:solidFill>
                      <a:latin typeface="Calibri" panose="020F0502020204030204" pitchFamily="34" charset="0"/>
                      <a:ea typeface="Calibri" panose="020F0502020204030204" pitchFamily="34" charset="0"/>
                      <a:cs typeface="Calibri" panose="020F0502020204030204" pitchFamily="34" charset="0"/>
                    </a:endParaRPr>
                  </a:p>
                </p:txBody>
              </p:sp>
            </p:grpSp>
          </p:grpSp>
          <p:grpSp>
            <p:nvGrpSpPr>
              <p:cNvPr id="449" name="Group 448">
                <a:extLst>
                  <a:ext uri="{FF2B5EF4-FFF2-40B4-BE49-F238E27FC236}">
                    <a16:creationId xmlns:a16="http://schemas.microsoft.com/office/drawing/2014/main" id="{D443DC34-ACAF-BA61-AD55-AB84EDF9D442}"/>
                  </a:ext>
                </a:extLst>
              </p:cNvPr>
              <p:cNvGrpSpPr/>
              <p:nvPr/>
            </p:nvGrpSpPr>
            <p:grpSpPr>
              <a:xfrm>
                <a:off x="3482956" y="3022672"/>
                <a:ext cx="817808" cy="230832"/>
                <a:chOff x="5134254" y="2977878"/>
                <a:chExt cx="817808" cy="230832"/>
              </a:xfrm>
            </p:grpSpPr>
            <p:sp>
              <p:nvSpPr>
                <p:cNvPr id="481" name="TextBox 480">
                  <a:extLst>
                    <a:ext uri="{FF2B5EF4-FFF2-40B4-BE49-F238E27FC236}">
                      <a16:creationId xmlns:a16="http://schemas.microsoft.com/office/drawing/2014/main" id="{87CD2A84-CC6C-7F90-A7F9-68021B29A788}"/>
                    </a:ext>
                  </a:extLst>
                </p:cNvPr>
                <p:cNvSpPr txBox="1"/>
                <p:nvPr/>
              </p:nvSpPr>
              <p:spPr>
                <a:xfrm>
                  <a:off x="5427988" y="2977878"/>
                  <a:ext cx="524074" cy="230832"/>
                </a:xfrm>
                <a:prstGeom prst="rect">
                  <a:avLst/>
                </a:prstGeom>
                <a:noFill/>
              </p:spPr>
              <p:txBody>
                <a:bodyPr wrap="none" rtlCol="0">
                  <a:spAutoFit/>
                </a:bodyPr>
                <a:lstStyle/>
                <a:p>
                  <a:pPr defTabSz="685800">
                    <a:buClrTx/>
                  </a:pPr>
                  <a:r>
                    <a:rPr lang="en-US" sz="525" kern="1200">
                      <a:solidFill>
                        <a:srgbClr val="1D2528"/>
                      </a:solidFill>
                      <a:latin typeface="Calibri" panose="020F0502020204030204" pitchFamily="34" charset="0"/>
                      <a:ea typeface="Calibri" panose="020F0502020204030204" pitchFamily="34" charset="0"/>
                      <a:cs typeface="Calibri" panose="020F0502020204030204" pitchFamily="34" charset="0"/>
                    </a:rPr>
                    <a:t>Rebuild</a:t>
                  </a:r>
                </a:p>
              </p:txBody>
            </p:sp>
            <p:grpSp>
              <p:nvGrpSpPr>
                <p:cNvPr id="482" name="Group 481">
                  <a:extLst>
                    <a:ext uri="{FF2B5EF4-FFF2-40B4-BE49-F238E27FC236}">
                      <a16:creationId xmlns:a16="http://schemas.microsoft.com/office/drawing/2014/main" id="{3F157DD6-51DB-5F94-514E-B5520CFFC11D}"/>
                    </a:ext>
                  </a:extLst>
                </p:cNvPr>
                <p:cNvGrpSpPr/>
                <p:nvPr/>
              </p:nvGrpSpPr>
              <p:grpSpPr>
                <a:xfrm>
                  <a:off x="5134254" y="3077965"/>
                  <a:ext cx="310074" cy="1096"/>
                  <a:chOff x="5897040" y="4074961"/>
                  <a:chExt cx="310074" cy="1126"/>
                </a:xfrm>
              </p:grpSpPr>
              <p:cxnSp>
                <p:nvCxnSpPr>
                  <p:cNvPr id="483" name="Straight Connector 482">
                    <a:extLst>
                      <a:ext uri="{FF2B5EF4-FFF2-40B4-BE49-F238E27FC236}">
                        <a16:creationId xmlns:a16="http://schemas.microsoft.com/office/drawing/2014/main" id="{D6BB0715-4B7D-8434-0F56-81AB8E0FE89E}"/>
                      </a:ext>
                    </a:extLst>
                  </p:cNvPr>
                  <p:cNvCxnSpPr>
                    <a:cxnSpLocks/>
                  </p:cNvCxnSpPr>
                  <p:nvPr/>
                </p:nvCxnSpPr>
                <p:spPr>
                  <a:xfrm>
                    <a:off x="5897040" y="4076087"/>
                    <a:ext cx="310074" cy="0"/>
                  </a:xfrm>
                  <a:prstGeom prst="line">
                    <a:avLst/>
                  </a:prstGeom>
                  <a:solidFill>
                    <a:schemeClr val="accent4"/>
                  </a:solidFill>
                  <a:ln w="38100">
                    <a:solidFill>
                      <a:schemeClr val="bg2">
                        <a:lumMod val="75000"/>
                      </a:schemeClr>
                    </a:solidFill>
                    <a:prstDash val="solid"/>
                  </a:ln>
                </p:spPr>
                <p:style>
                  <a:lnRef idx="1">
                    <a:schemeClr val="accent2"/>
                  </a:lnRef>
                  <a:fillRef idx="0">
                    <a:schemeClr val="accent2"/>
                  </a:fillRef>
                  <a:effectRef idx="0">
                    <a:schemeClr val="accent2"/>
                  </a:effectRef>
                  <a:fontRef idx="minor">
                    <a:schemeClr val="tx1"/>
                  </a:fontRef>
                </p:style>
              </p:cxnSp>
              <p:cxnSp>
                <p:nvCxnSpPr>
                  <p:cNvPr id="484" name="Straight Connector 483">
                    <a:extLst>
                      <a:ext uri="{FF2B5EF4-FFF2-40B4-BE49-F238E27FC236}">
                        <a16:creationId xmlns:a16="http://schemas.microsoft.com/office/drawing/2014/main" id="{369105E5-B2BF-F92F-346B-DB6A31B1CC75}"/>
                      </a:ext>
                    </a:extLst>
                  </p:cNvPr>
                  <p:cNvCxnSpPr/>
                  <p:nvPr/>
                </p:nvCxnSpPr>
                <p:spPr>
                  <a:xfrm>
                    <a:off x="5927924" y="4075454"/>
                    <a:ext cx="54729"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85" name="Straight Connector 484">
                    <a:extLst>
                      <a:ext uri="{FF2B5EF4-FFF2-40B4-BE49-F238E27FC236}">
                        <a16:creationId xmlns:a16="http://schemas.microsoft.com/office/drawing/2014/main" id="{C8E3CDA1-DFD7-C1F9-F1CC-5A4CD20E1626}"/>
                      </a:ext>
                    </a:extLst>
                  </p:cNvPr>
                  <p:cNvCxnSpPr/>
                  <p:nvPr/>
                </p:nvCxnSpPr>
                <p:spPr>
                  <a:xfrm>
                    <a:off x="6022593" y="4075818"/>
                    <a:ext cx="54729"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86" name="Straight Connector 485">
                    <a:extLst>
                      <a:ext uri="{FF2B5EF4-FFF2-40B4-BE49-F238E27FC236}">
                        <a16:creationId xmlns:a16="http://schemas.microsoft.com/office/drawing/2014/main" id="{13306FA5-8E02-39BD-3473-5B9E0851278E}"/>
                      </a:ext>
                    </a:extLst>
                  </p:cNvPr>
                  <p:cNvCxnSpPr/>
                  <p:nvPr/>
                </p:nvCxnSpPr>
                <p:spPr>
                  <a:xfrm>
                    <a:off x="6117261" y="4074961"/>
                    <a:ext cx="54729"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grpSp>
          <p:grpSp>
            <p:nvGrpSpPr>
              <p:cNvPr id="450" name="Group 449">
                <a:extLst>
                  <a:ext uri="{FF2B5EF4-FFF2-40B4-BE49-F238E27FC236}">
                    <a16:creationId xmlns:a16="http://schemas.microsoft.com/office/drawing/2014/main" id="{9378A894-5E9C-9A49-0C2D-BB146C641D84}"/>
                  </a:ext>
                </a:extLst>
              </p:cNvPr>
              <p:cNvGrpSpPr/>
              <p:nvPr/>
            </p:nvGrpSpPr>
            <p:grpSpPr>
              <a:xfrm>
                <a:off x="3482956" y="3177003"/>
                <a:ext cx="794821" cy="230832"/>
                <a:chOff x="5134254" y="3154434"/>
                <a:chExt cx="794821" cy="230832"/>
              </a:xfrm>
            </p:grpSpPr>
            <p:grpSp>
              <p:nvGrpSpPr>
                <p:cNvPr id="472" name="Group 471">
                  <a:extLst>
                    <a:ext uri="{FF2B5EF4-FFF2-40B4-BE49-F238E27FC236}">
                      <a16:creationId xmlns:a16="http://schemas.microsoft.com/office/drawing/2014/main" id="{F89DC616-0E05-0920-0F2F-7A5B84EAC297}"/>
                    </a:ext>
                  </a:extLst>
                </p:cNvPr>
                <p:cNvGrpSpPr/>
                <p:nvPr/>
              </p:nvGrpSpPr>
              <p:grpSpPr>
                <a:xfrm>
                  <a:off x="5134254" y="3209996"/>
                  <a:ext cx="366022" cy="88931"/>
                  <a:chOff x="5869338" y="4199543"/>
                  <a:chExt cx="366022" cy="91441"/>
                </a:xfrm>
              </p:grpSpPr>
              <p:cxnSp>
                <p:nvCxnSpPr>
                  <p:cNvPr id="474" name="Straight Connector 473">
                    <a:extLst>
                      <a:ext uri="{FF2B5EF4-FFF2-40B4-BE49-F238E27FC236}">
                        <a16:creationId xmlns:a16="http://schemas.microsoft.com/office/drawing/2014/main" id="{C1077B91-0FD9-C272-32F7-6797A8898866}"/>
                      </a:ext>
                    </a:extLst>
                  </p:cNvPr>
                  <p:cNvCxnSpPr>
                    <a:cxnSpLocks/>
                  </p:cNvCxnSpPr>
                  <p:nvPr/>
                </p:nvCxnSpPr>
                <p:spPr>
                  <a:xfrm rot="2700000">
                    <a:off x="5915469" y="4245264"/>
                    <a:ext cx="91440" cy="0"/>
                  </a:xfrm>
                  <a:prstGeom prst="line">
                    <a:avLst/>
                  </a:prstGeom>
                  <a:ln w="28575">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475" name="Straight Connector 474">
                    <a:extLst>
                      <a:ext uri="{FF2B5EF4-FFF2-40B4-BE49-F238E27FC236}">
                        <a16:creationId xmlns:a16="http://schemas.microsoft.com/office/drawing/2014/main" id="{DADD0272-41FD-DD92-1976-C75B1B19768A}"/>
                      </a:ext>
                    </a:extLst>
                  </p:cNvPr>
                  <p:cNvCxnSpPr>
                    <a:cxnSpLocks/>
                  </p:cNvCxnSpPr>
                  <p:nvPr/>
                </p:nvCxnSpPr>
                <p:spPr>
                  <a:xfrm rot="18900000">
                    <a:off x="5961600" y="4245264"/>
                    <a:ext cx="91440" cy="0"/>
                  </a:xfrm>
                  <a:prstGeom prst="line">
                    <a:avLst/>
                  </a:prstGeom>
                  <a:ln w="28575">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476" name="Straight Connector 475">
                    <a:extLst>
                      <a:ext uri="{FF2B5EF4-FFF2-40B4-BE49-F238E27FC236}">
                        <a16:creationId xmlns:a16="http://schemas.microsoft.com/office/drawing/2014/main" id="{7291890D-90DB-4B21-447E-559887BDBAE2}"/>
                      </a:ext>
                    </a:extLst>
                  </p:cNvPr>
                  <p:cNvCxnSpPr>
                    <a:cxnSpLocks/>
                  </p:cNvCxnSpPr>
                  <p:nvPr/>
                </p:nvCxnSpPr>
                <p:spPr>
                  <a:xfrm rot="2700000">
                    <a:off x="6006629" y="4245263"/>
                    <a:ext cx="91440" cy="0"/>
                  </a:xfrm>
                  <a:prstGeom prst="line">
                    <a:avLst/>
                  </a:prstGeom>
                  <a:ln w="28575">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477" name="Straight Connector 476">
                    <a:extLst>
                      <a:ext uri="{FF2B5EF4-FFF2-40B4-BE49-F238E27FC236}">
                        <a16:creationId xmlns:a16="http://schemas.microsoft.com/office/drawing/2014/main" id="{A1023230-DF12-C4CC-0788-44D7C8969DC0}"/>
                      </a:ext>
                    </a:extLst>
                  </p:cNvPr>
                  <p:cNvCxnSpPr>
                    <a:cxnSpLocks/>
                  </p:cNvCxnSpPr>
                  <p:nvPr/>
                </p:nvCxnSpPr>
                <p:spPr>
                  <a:xfrm rot="18900000">
                    <a:off x="6052760" y="4245263"/>
                    <a:ext cx="91440" cy="0"/>
                  </a:xfrm>
                  <a:prstGeom prst="line">
                    <a:avLst/>
                  </a:prstGeom>
                  <a:ln w="28575">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478" name="Straight Connector 477">
                    <a:extLst>
                      <a:ext uri="{FF2B5EF4-FFF2-40B4-BE49-F238E27FC236}">
                        <a16:creationId xmlns:a16="http://schemas.microsoft.com/office/drawing/2014/main" id="{84FC8346-9DE3-72E3-AD6D-1CD9175A9D2A}"/>
                      </a:ext>
                    </a:extLst>
                  </p:cNvPr>
                  <p:cNvCxnSpPr>
                    <a:cxnSpLocks/>
                  </p:cNvCxnSpPr>
                  <p:nvPr/>
                </p:nvCxnSpPr>
                <p:spPr>
                  <a:xfrm rot="2700000">
                    <a:off x="6097789" y="4245263"/>
                    <a:ext cx="91440" cy="0"/>
                  </a:xfrm>
                  <a:prstGeom prst="line">
                    <a:avLst/>
                  </a:prstGeom>
                  <a:ln w="28575">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479" name="Straight Connector 478">
                    <a:extLst>
                      <a:ext uri="{FF2B5EF4-FFF2-40B4-BE49-F238E27FC236}">
                        <a16:creationId xmlns:a16="http://schemas.microsoft.com/office/drawing/2014/main" id="{13348E77-A5B8-D225-34F2-C9306167D2B4}"/>
                      </a:ext>
                    </a:extLst>
                  </p:cNvPr>
                  <p:cNvCxnSpPr>
                    <a:cxnSpLocks/>
                  </p:cNvCxnSpPr>
                  <p:nvPr/>
                </p:nvCxnSpPr>
                <p:spPr>
                  <a:xfrm rot="18900000">
                    <a:off x="6143920" y="4245263"/>
                    <a:ext cx="91440" cy="0"/>
                  </a:xfrm>
                  <a:prstGeom prst="line">
                    <a:avLst/>
                  </a:prstGeom>
                  <a:ln w="28575">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480" name="Straight Connector 479">
                    <a:extLst>
                      <a:ext uri="{FF2B5EF4-FFF2-40B4-BE49-F238E27FC236}">
                        <a16:creationId xmlns:a16="http://schemas.microsoft.com/office/drawing/2014/main" id="{5C8D876B-BD5D-DD81-533F-8DCDAAA71FF3}"/>
                      </a:ext>
                    </a:extLst>
                  </p:cNvPr>
                  <p:cNvCxnSpPr>
                    <a:cxnSpLocks/>
                  </p:cNvCxnSpPr>
                  <p:nvPr/>
                </p:nvCxnSpPr>
                <p:spPr>
                  <a:xfrm rot="18900000">
                    <a:off x="5869338" y="4245263"/>
                    <a:ext cx="91440" cy="0"/>
                  </a:xfrm>
                  <a:prstGeom prst="line">
                    <a:avLst/>
                  </a:prstGeom>
                  <a:ln w="28575">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grpSp>
            <p:sp>
              <p:nvSpPr>
                <p:cNvPr id="473" name="TextBox 472">
                  <a:extLst>
                    <a:ext uri="{FF2B5EF4-FFF2-40B4-BE49-F238E27FC236}">
                      <a16:creationId xmlns:a16="http://schemas.microsoft.com/office/drawing/2014/main" id="{C93DA92C-CE48-1649-0377-E8C0CF419FA7}"/>
                    </a:ext>
                  </a:extLst>
                </p:cNvPr>
                <p:cNvSpPr txBox="1"/>
                <p:nvPr/>
              </p:nvSpPr>
              <p:spPr>
                <a:xfrm>
                  <a:off x="5428510" y="3154434"/>
                  <a:ext cx="500565" cy="230832"/>
                </a:xfrm>
                <a:prstGeom prst="rect">
                  <a:avLst/>
                </a:prstGeom>
                <a:noFill/>
              </p:spPr>
              <p:txBody>
                <a:bodyPr wrap="none" rtlCol="0">
                  <a:spAutoFit/>
                </a:bodyPr>
                <a:lstStyle/>
                <a:p>
                  <a:pPr defTabSz="685800">
                    <a:buClrTx/>
                  </a:pPr>
                  <a:r>
                    <a:rPr lang="en-US" sz="525" kern="1200">
                      <a:solidFill>
                        <a:srgbClr val="1D2528"/>
                      </a:solidFill>
                      <a:latin typeface="Calibri" panose="020F0502020204030204" pitchFamily="34" charset="0"/>
                      <a:ea typeface="Calibri" panose="020F0502020204030204" pitchFamily="34" charset="0"/>
                      <a:cs typeface="Calibri" panose="020F0502020204030204" pitchFamily="34" charset="0"/>
                    </a:rPr>
                    <a:t>Uprate</a:t>
                  </a:r>
                </a:p>
              </p:txBody>
            </p:sp>
          </p:grpSp>
          <p:grpSp>
            <p:nvGrpSpPr>
              <p:cNvPr id="451" name="Group 450">
                <a:extLst>
                  <a:ext uri="{FF2B5EF4-FFF2-40B4-BE49-F238E27FC236}">
                    <a16:creationId xmlns:a16="http://schemas.microsoft.com/office/drawing/2014/main" id="{BECCBC5F-62CC-F68D-AB45-3B076C1A094E}"/>
                  </a:ext>
                </a:extLst>
              </p:cNvPr>
              <p:cNvGrpSpPr/>
              <p:nvPr/>
            </p:nvGrpSpPr>
            <p:grpSpPr>
              <a:xfrm>
                <a:off x="3482956" y="3332972"/>
                <a:ext cx="1009097" cy="230832"/>
                <a:chOff x="5134254" y="3345328"/>
                <a:chExt cx="1009097" cy="230832"/>
              </a:xfrm>
            </p:grpSpPr>
            <p:sp>
              <p:nvSpPr>
                <p:cNvPr id="470" name="Rectangle 469">
                  <a:extLst>
                    <a:ext uri="{FF2B5EF4-FFF2-40B4-BE49-F238E27FC236}">
                      <a16:creationId xmlns:a16="http://schemas.microsoft.com/office/drawing/2014/main" id="{6705CF95-7328-30EB-0C15-A6347AC03318}"/>
                    </a:ext>
                  </a:extLst>
                </p:cNvPr>
                <p:cNvSpPr/>
                <p:nvPr/>
              </p:nvSpPr>
              <p:spPr>
                <a:xfrm>
                  <a:off x="5134254" y="3402102"/>
                  <a:ext cx="91440" cy="86506"/>
                </a:xfrm>
                <a:prstGeom prst="rect">
                  <a:avLst/>
                </a:prstGeom>
                <a:solidFill>
                  <a:schemeClr val="bg2">
                    <a:lumMod val="75000"/>
                  </a:schemeClr>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buClrTx/>
                  </a:pPr>
                  <a:endParaRPr lang="en-US" sz="1050" kern="1200">
                    <a:solidFill>
                      <a:prstClr val="white"/>
                    </a:solidFill>
                    <a:latin typeface="Calibri" panose="020F0502020204030204" pitchFamily="34" charset="0"/>
                    <a:ea typeface="Calibri" panose="020F0502020204030204" pitchFamily="34" charset="0"/>
                    <a:cs typeface="Calibri" panose="020F0502020204030204" pitchFamily="34" charset="0"/>
                  </a:endParaRPr>
                </a:p>
              </p:txBody>
            </p:sp>
            <p:sp>
              <p:nvSpPr>
                <p:cNvPr id="471" name="TextBox 470">
                  <a:extLst>
                    <a:ext uri="{FF2B5EF4-FFF2-40B4-BE49-F238E27FC236}">
                      <a16:creationId xmlns:a16="http://schemas.microsoft.com/office/drawing/2014/main" id="{ED1CCFA3-3827-12DD-69FB-73FBA2A0ACBA}"/>
                    </a:ext>
                  </a:extLst>
                </p:cNvPr>
                <p:cNvSpPr txBox="1"/>
                <p:nvPr/>
              </p:nvSpPr>
              <p:spPr>
                <a:xfrm>
                  <a:off x="5174253" y="3345328"/>
                  <a:ext cx="969098" cy="230832"/>
                </a:xfrm>
                <a:prstGeom prst="rect">
                  <a:avLst/>
                </a:prstGeom>
                <a:noFill/>
              </p:spPr>
              <p:txBody>
                <a:bodyPr wrap="square" rtlCol="0">
                  <a:spAutoFit/>
                </a:bodyPr>
                <a:lstStyle/>
                <a:p>
                  <a:pPr defTabSz="685800">
                    <a:buClrTx/>
                  </a:pPr>
                  <a:r>
                    <a:rPr lang="en-US" sz="525" kern="1200">
                      <a:solidFill>
                        <a:srgbClr val="1D2528"/>
                      </a:solidFill>
                      <a:latin typeface="Calibri" panose="020F0502020204030204" pitchFamily="34" charset="0"/>
                      <a:ea typeface="Calibri" panose="020F0502020204030204" pitchFamily="34" charset="0"/>
                      <a:cs typeface="Calibri" panose="020F0502020204030204" pitchFamily="34" charset="0"/>
                    </a:rPr>
                    <a:t>Substation Upgrade</a:t>
                  </a:r>
                </a:p>
              </p:txBody>
            </p:sp>
          </p:grpSp>
          <p:grpSp>
            <p:nvGrpSpPr>
              <p:cNvPr id="452" name="Group 451">
                <a:extLst>
                  <a:ext uri="{FF2B5EF4-FFF2-40B4-BE49-F238E27FC236}">
                    <a16:creationId xmlns:a16="http://schemas.microsoft.com/office/drawing/2014/main" id="{F2C39DF6-994B-AFA4-B0FA-5BA628D8A7F9}"/>
                  </a:ext>
                </a:extLst>
              </p:cNvPr>
              <p:cNvGrpSpPr/>
              <p:nvPr/>
            </p:nvGrpSpPr>
            <p:grpSpPr>
              <a:xfrm>
                <a:off x="3482956" y="1881631"/>
                <a:ext cx="843841" cy="338555"/>
                <a:chOff x="5134254" y="1798737"/>
                <a:chExt cx="843841" cy="338555"/>
              </a:xfrm>
            </p:grpSpPr>
            <p:sp>
              <p:nvSpPr>
                <p:cNvPr id="468" name="TextBox 467">
                  <a:extLst>
                    <a:ext uri="{FF2B5EF4-FFF2-40B4-BE49-F238E27FC236}">
                      <a16:creationId xmlns:a16="http://schemas.microsoft.com/office/drawing/2014/main" id="{6C83C5EE-6965-5A76-9D80-E795F5A5FA92}"/>
                    </a:ext>
                  </a:extLst>
                </p:cNvPr>
                <p:cNvSpPr txBox="1"/>
                <p:nvPr/>
              </p:nvSpPr>
              <p:spPr>
                <a:xfrm>
                  <a:off x="5177169" y="1798737"/>
                  <a:ext cx="800926" cy="338555"/>
                </a:xfrm>
                <a:prstGeom prst="rect">
                  <a:avLst/>
                </a:prstGeom>
                <a:noFill/>
              </p:spPr>
              <p:txBody>
                <a:bodyPr wrap="square" rtlCol="0">
                  <a:spAutoFit/>
                </a:bodyPr>
                <a:lstStyle/>
                <a:p>
                  <a:pPr defTabSz="685800">
                    <a:buClrTx/>
                  </a:pPr>
                  <a:r>
                    <a:rPr lang="en-US" sz="525" kern="1200">
                      <a:solidFill>
                        <a:srgbClr val="1D2528"/>
                      </a:solidFill>
                      <a:latin typeface="Calibri" panose="020F0502020204030204" pitchFamily="34" charset="0"/>
                      <a:ea typeface="Calibri" panose="020F0502020204030204" pitchFamily="34" charset="0"/>
                      <a:cs typeface="Calibri" panose="020F0502020204030204" pitchFamily="34" charset="0"/>
                    </a:rPr>
                    <a:t>Planned Projects</a:t>
                  </a:r>
                </a:p>
              </p:txBody>
            </p:sp>
            <p:sp>
              <p:nvSpPr>
                <p:cNvPr id="469" name="Oval 468">
                  <a:extLst>
                    <a:ext uri="{FF2B5EF4-FFF2-40B4-BE49-F238E27FC236}">
                      <a16:creationId xmlns:a16="http://schemas.microsoft.com/office/drawing/2014/main" id="{93A9CECE-4BA6-2D76-C9D1-73E08FFDDA23}"/>
                    </a:ext>
                  </a:extLst>
                </p:cNvPr>
                <p:cNvSpPr/>
                <p:nvPr/>
              </p:nvSpPr>
              <p:spPr>
                <a:xfrm>
                  <a:off x="5134254" y="1853044"/>
                  <a:ext cx="90882" cy="91440"/>
                </a:xfrm>
                <a:prstGeom prst="ellipse">
                  <a:avLst/>
                </a:prstGeom>
                <a:solidFill>
                  <a:srgbClr val="186961"/>
                </a:solidFill>
                <a:ln w="3175" cap="flat" cmpd="sng" algn="ctr">
                  <a:noFill/>
                  <a:prstDash val="solid"/>
                  <a:miter lim="800000"/>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685800">
                    <a:buClrTx/>
                  </a:pPr>
                  <a:endParaRPr lang="en-US" sz="750" kern="1200">
                    <a:solidFill>
                      <a:prstClr val="white"/>
                    </a:solidFill>
                    <a:latin typeface="Calibri" panose="020F0502020204030204" pitchFamily="34" charset="0"/>
                    <a:ea typeface="Calibri" panose="020F0502020204030204" pitchFamily="34" charset="0"/>
                    <a:cs typeface="Calibri" panose="020F0502020204030204" pitchFamily="34" charset="0"/>
                  </a:endParaRPr>
                </a:p>
              </p:txBody>
            </p:sp>
          </p:grpSp>
          <p:grpSp>
            <p:nvGrpSpPr>
              <p:cNvPr id="453" name="Group 452">
                <a:extLst>
                  <a:ext uri="{FF2B5EF4-FFF2-40B4-BE49-F238E27FC236}">
                    <a16:creationId xmlns:a16="http://schemas.microsoft.com/office/drawing/2014/main" id="{89BD510A-11CC-80D2-704D-D2CA32773870}"/>
                  </a:ext>
                </a:extLst>
              </p:cNvPr>
              <p:cNvGrpSpPr/>
              <p:nvPr/>
            </p:nvGrpSpPr>
            <p:grpSpPr>
              <a:xfrm>
                <a:off x="3482956" y="2864591"/>
                <a:ext cx="1007916" cy="230832"/>
                <a:chOff x="5134254" y="2813447"/>
                <a:chExt cx="1007916" cy="230832"/>
              </a:xfrm>
            </p:grpSpPr>
            <p:sp>
              <p:nvSpPr>
                <p:cNvPr id="464" name="TextBox 463">
                  <a:extLst>
                    <a:ext uri="{FF2B5EF4-FFF2-40B4-BE49-F238E27FC236}">
                      <a16:creationId xmlns:a16="http://schemas.microsoft.com/office/drawing/2014/main" id="{27DFDA3B-E41A-287E-F3CE-88388014CB4B}"/>
                    </a:ext>
                  </a:extLst>
                </p:cNvPr>
                <p:cNvSpPr txBox="1"/>
                <p:nvPr/>
              </p:nvSpPr>
              <p:spPr>
                <a:xfrm>
                  <a:off x="5427872" y="2813447"/>
                  <a:ext cx="714298" cy="230832"/>
                </a:xfrm>
                <a:prstGeom prst="rect">
                  <a:avLst/>
                </a:prstGeom>
                <a:noFill/>
              </p:spPr>
              <p:txBody>
                <a:bodyPr wrap="none" rtlCol="0">
                  <a:spAutoFit/>
                </a:bodyPr>
                <a:lstStyle/>
                <a:p>
                  <a:pPr defTabSz="685800">
                    <a:buClrTx/>
                  </a:pPr>
                  <a:r>
                    <a:rPr lang="en-US" sz="525" kern="1200">
                      <a:solidFill>
                        <a:srgbClr val="1D2528"/>
                      </a:solidFill>
                      <a:latin typeface="Calibri" panose="020F0502020204030204" pitchFamily="34" charset="0"/>
                      <a:ea typeface="Calibri" panose="020F0502020204030204" pitchFamily="34" charset="0"/>
                      <a:cs typeface="Calibri" panose="020F0502020204030204" pitchFamily="34" charset="0"/>
                    </a:rPr>
                    <a:t>Reconductor</a:t>
                  </a:r>
                </a:p>
              </p:txBody>
            </p:sp>
            <p:grpSp>
              <p:nvGrpSpPr>
                <p:cNvPr id="465" name="Group 464">
                  <a:extLst>
                    <a:ext uri="{FF2B5EF4-FFF2-40B4-BE49-F238E27FC236}">
                      <a16:creationId xmlns:a16="http://schemas.microsoft.com/office/drawing/2014/main" id="{F54F01A8-4159-FCC1-29B5-18F2208E95A2}"/>
                    </a:ext>
                  </a:extLst>
                </p:cNvPr>
                <p:cNvGrpSpPr/>
                <p:nvPr/>
              </p:nvGrpSpPr>
              <p:grpSpPr>
                <a:xfrm>
                  <a:off x="5134254" y="2903949"/>
                  <a:ext cx="327865" cy="19050"/>
                  <a:chOff x="5163833" y="2923459"/>
                  <a:chExt cx="327865" cy="19050"/>
                </a:xfrm>
              </p:grpSpPr>
              <p:cxnSp>
                <p:nvCxnSpPr>
                  <p:cNvPr id="466" name="Straight Connector 465">
                    <a:extLst>
                      <a:ext uri="{FF2B5EF4-FFF2-40B4-BE49-F238E27FC236}">
                        <a16:creationId xmlns:a16="http://schemas.microsoft.com/office/drawing/2014/main" id="{092DA19A-B9D0-86A8-F3DA-F209E35D7FD8}"/>
                      </a:ext>
                    </a:extLst>
                  </p:cNvPr>
                  <p:cNvCxnSpPr>
                    <a:cxnSpLocks/>
                  </p:cNvCxnSpPr>
                  <p:nvPr/>
                </p:nvCxnSpPr>
                <p:spPr>
                  <a:xfrm>
                    <a:off x="5163833" y="2923459"/>
                    <a:ext cx="292608" cy="0"/>
                  </a:xfrm>
                  <a:prstGeom prst="line">
                    <a:avLst/>
                  </a:prstGeom>
                  <a:solidFill>
                    <a:schemeClr val="accent4"/>
                  </a:solidFill>
                  <a:ln w="19050">
                    <a:solidFill>
                      <a:schemeClr val="bg2">
                        <a:lumMod val="75000"/>
                      </a:schemeClr>
                    </a:solidFill>
                    <a:prstDash val="sysDash"/>
                  </a:ln>
                </p:spPr>
                <p:style>
                  <a:lnRef idx="1">
                    <a:schemeClr val="accent2"/>
                  </a:lnRef>
                  <a:fillRef idx="0">
                    <a:schemeClr val="accent2"/>
                  </a:fillRef>
                  <a:effectRef idx="0">
                    <a:schemeClr val="accent2"/>
                  </a:effectRef>
                  <a:fontRef idx="minor">
                    <a:schemeClr val="tx1"/>
                  </a:fontRef>
                </p:style>
              </p:cxnSp>
              <p:cxnSp>
                <p:nvCxnSpPr>
                  <p:cNvPr id="467" name="Straight Connector 466">
                    <a:extLst>
                      <a:ext uri="{FF2B5EF4-FFF2-40B4-BE49-F238E27FC236}">
                        <a16:creationId xmlns:a16="http://schemas.microsoft.com/office/drawing/2014/main" id="{951A5A77-A068-3DCC-3108-09E4C7177632}"/>
                      </a:ext>
                    </a:extLst>
                  </p:cNvPr>
                  <p:cNvCxnSpPr>
                    <a:cxnSpLocks/>
                  </p:cNvCxnSpPr>
                  <p:nvPr/>
                </p:nvCxnSpPr>
                <p:spPr>
                  <a:xfrm>
                    <a:off x="5199090" y="2942509"/>
                    <a:ext cx="292608" cy="0"/>
                  </a:xfrm>
                  <a:prstGeom prst="line">
                    <a:avLst/>
                  </a:prstGeom>
                  <a:solidFill>
                    <a:schemeClr val="accent4"/>
                  </a:solidFill>
                  <a:ln w="19050">
                    <a:solidFill>
                      <a:schemeClr val="bg2">
                        <a:lumMod val="75000"/>
                      </a:schemeClr>
                    </a:solidFill>
                    <a:prstDash val="sysDash"/>
                  </a:ln>
                </p:spPr>
                <p:style>
                  <a:lnRef idx="1">
                    <a:schemeClr val="accent2"/>
                  </a:lnRef>
                  <a:fillRef idx="0">
                    <a:schemeClr val="accent2"/>
                  </a:fillRef>
                  <a:effectRef idx="0">
                    <a:schemeClr val="accent2"/>
                  </a:effectRef>
                  <a:fontRef idx="minor">
                    <a:schemeClr val="tx1"/>
                  </a:fontRef>
                </p:style>
              </p:cxnSp>
            </p:grpSp>
          </p:grpSp>
          <p:sp>
            <p:nvSpPr>
              <p:cNvPr id="454" name="TextBox 453">
                <a:extLst>
                  <a:ext uri="{FF2B5EF4-FFF2-40B4-BE49-F238E27FC236}">
                    <a16:creationId xmlns:a16="http://schemas.microsoft.com/office/drawing/2014/main" id="{B604B031-78D8-1413-7A43-5889961F20B9}"/>
                  </a:ext>
                </a:extLst>
              </p:cNvPr>
              <p:cNvSpPr txBox="1"/>
              <p:nvPr/>
            </p:nvSpPr>
            <p:spPr>
              <a:xfrm>
                <a:off x="3445491" y="3516760"/>
                <a:ext cx="1216698" cy="338555"/>
              </a:xfrm>
              <a:prstGeom prst="rect">
                <a:avLst/>
              </a:prstGeom>
              <a:noFill/>
            </p:spPr>
            <p:txBody>
              <a:bodyPr wrap="square" rtlCol="0">
                <a:spAutoFit/>
              </a:bodyPr>
              <a:lstStyle/>
              <a:p>
                <a:pPr algn="ctr" defTabSz="685800">
                  <a:buClrTx/>
                </a:pPr>
                <a:r>
                  <a:rPr lang="en-US" sz="525" b="1" kern="1200">
                    <a:solidFill>
                      <a:srgbClr val="1D2528"/>
                    </a:solidFill>
                    <a:latin typeface="Calibri" panose="020F0502020204030204" pitchFamily="34" charset="0"/>
                    <a:ea typeface="Calibri" panose="020F0502020204030204" pitchFamily="34" charset="0"/>
                    <a:cs typeface="Calibri" panose="020F0502020204030204" pitchFamily="34" charset="0"/>
                  </a:rPr>
                  <a:t>Existing Transmission Layer</a:t>
                </a:r>
              </a:p>
            </p:txBody>
          </p:sp>
          <p:grpSp>
            <p:nvGrpSpPr>
              <p:cNvPr id="455" name="Group 454">
                <a:extLst>
                  <a:ext uri="{FF2B5EF4-FFF2-40B4-BE49-F238E27FC236}">
                    <a16:creationId xmlns:a16="http://schemas.microsoft.com/office/drawing/2014/main" id="{392B64EA-010C-59EA-8F02-DC01F74BB176}"/>
                  </a:ext>
                </a:extLst>
              </p:cNvPr>
              <p:cNvGrpSpPr/>
              <p:nvPr/>
            </p:nvGrpSpPr>
            <p:grpSpPr>
              <a:xfrm>
                <a:off x="3482956" y="3667954"/>
                <a:ext cx="785447" cy="230832"/>
                <a:chOff x="5134254" y="3689838"/>
                <a:chExt cx="785447" cy="230832"/>
              </a:xfrm>
            </p:grpSpPr>
            <p:cxnSp>
              <p:nvCxnSpPr>
                <p:cNvPr id="462" name="Straight Connector 461">
                  <a:extLst>
                    <a:ext uri="{FF2B5EF4-FFF2-40B4-BE49-F238E27FC236}">
                      <a16:creationId xmlns:a16="http://schemas.microsoft.com/office/drawing/2014/main" id="{E0255FA7-8163-4248-73E7-E0C3A26ECE6A}"/>
                    </a:ext>
                  </a:extLst>
                </p:cNvPr>
                <p:cNvCxnSpPr>
                  <a:cxnSpLocks/>
                </p:cNvCxnSpPr>
                <p:nvPr/>
              </p:nvCxnSpPr>
              <p:spPr>
                <a:xfrm>
                  <a:off x="5134254" y="3789865"/>
                  <a:ext cx="315913" cy="0"/>
                </a:xfrm>
                <a:prstGeom prst="line">
                  <a:avLst/>
                </a:prstGeom>
                <a:solidFill>
                  <a:schemeClr val="accent4"/>
                </a:solidFill>
                <a:ln w="12700">
                  <a:solidFill>
                    <a:schemeClr val="bg2">
                      <a:lumMod val="90000"/>
                    </a:schemeClr>
                  </a:solidFill>
                </a:ln>
              </p:spPr>
              <p:style>
                <a:lnRef idx="1">
                  <a:schemeClr val="accent2"/>
                </a:lnRef>
                <a:fillRef idx="0">
                  <a:schemeClr val="accent2"/>
                </a:fillRef>
                <a:effectRef idx="0">
                  <a:schemeClr val="accent2"/>
                </a:effectRef>
                <a:fontRef idx="minor">
                  <a:schemeClr val="tx1"/>
                </a:fontRef>
              </p:style>
            </p:cxnSp>
            <p:sp>
              <p:nvSpPr>
                <p:cNvPr id="463" name="TextBox 462">
                  <a:extLst>
                    <a:ext uri="{FF2B5EF4-FFF2-40B4-BE49-F238E27FC236}">
                      <a16:creationId xmlns:a16="http://schemas.microsoft.com/office/drawing/2014/main" id="{387EA4FF-190C-87DA-8456-489EBF311632}"/>
                    </a:ext>
                  </a:extLst>
                </p:cNvPr>
                <p:cNvSpPr txBox="1"/>
                <p:nvPr/>
              </p:nvSpPr>
              <p:spPr>
                <a:xfrm>
                  <a:off x="5446922" y="3689838"/>
                  <a:ext cx="472779" cy="230832"/>
                </a:xfrm>
                <a:prstGeom prst="rect">
                  <a:avLst/>
                </a:prstGeom>
                <a:noFill/>
              </p:spPr>
              <p:txBody>
                <a:bodyPr wrap="none" rtlCol="0">
                  <a:spAutoFit/>
                </a:bodyPr>
                <a:lstStyle/>
                <a:p>
                  <a:pPr defTabSz="685800">
                    <a:buClrTx/>
                  </a:pPr>
                  <a:r>
                    <a:rPr lang="en-US" sz="525" kern="1200">
                      <a:solidFill>
                        <a:srgbClr val="1D2528"/>
                      </a:solidFill>
                      <a:latin typeface="Calibri" panose="020F0502020204030204" pitchFamily="34" charset="0"/>
                      <a:ea typeface="Calibri" panose="020F0502020204030204" pitchFamily="34" charset="0"/>
                      <a:cs typeface="Calibri" panose="020F0502020204030204" pitchFamily="34" charset="0"/>
                    </a:rPr>
                    <a:t>230kV</a:t>
                  </a:r>
                </a:p>
              </p:txBody>
            </p:sp>
          </p:grpSp>
          <p:grpSp>
            <p:nvGrpSpPr>
              <p:cNvPr id="456" name="Group 455">
                <a:extLst>
                  <a:ext uri="{FF2B5EF4-FFF2-40B4-BE49-F238E27FC236}">
                    <a16:creationId xmlns:a16="http://schemas.microsoft.com/office/drawing/2014/main" id="{A9A980FE-3951-A6D4-A246-30C7274D7B89}"/>
                  </a:ext>
                </a:extLst>
              </p:cNvPr>
              <p:cNvGrpSpPr/>
              <p:nvPr/>
            </p:nvGrpSpPr>
            <p:grpSpPr>
              <a:xfrm>
                <a:off x="3482956" y="3748917"/>
                <a:ext cx="697073" cy="230832"/>
                <a:chOff x="5134254" y="3742223"/>
                <a:chExt cx="697073" cy="230832"/>
              </a:xfrm>
            </p:grpSpPr>
            <p:cxnSp>
              <p:nvCxnSpPr>
                <p:cNvPr id="460" name="Straight Connector 459">
                  <a:extLst>
                    <a:ext uri="{FF2B5EF4-FFF2-40B4-BE49-F238E27FC236}">
                      <a16:creationId xmlns:a16="http://schemas.microsoft.com/office/drawing/2014/main" id="{3AC4149F-7440-E3F9-3041-6393D9F675EF}"/>
                    </a:ext>
                  </a:extLst>
                </p:cNvPr>
                <p:cNvCxnSpPr>
                  <a:cxnSpLocks/>
                </p:cNvCxnSpPr>
                <p:nvPr/>
              </p:nvCxnSpPr>
              <p:spPr>
                <a:xfrm>
                  <a:off x="5134254" y="3856539"/>
                  <a:ext cx="315913" cy="0"/>
                </a:xfrm>
                <a:prstGeom prst="line">
                  <a:avLst/>
                </a:prstGeom>
                <a:solidFill>
                  <a:schemeClr val="accent4"/>
                </a:solidFill>
                <a:ln w="15875">
                  <a:solidFill>
                    <a:schemeClr val="bg2">
                      <a:lumMod val="90000"/>
                    </a:schemeClr>
                  </a:solidFill>
                </a:ln>
              </p:spPr>
              <p:style>
                <a:lnRef idx="1">
                  <a:schemeClr val="accent2"/>
                </a:lnRef>
                <a:fillRef idx="0">
                  <a:schemeClr val="accent2"/>
                </a:fillRef>
                <a:effectRef idx="0">
                  <a:schemeClr val="accent2"/>
                </a:effectRef>
                <a:fontRef idx="minor">
                  <a:schemeClr val="tx1"/>
                </a:fontRef>
              </p:style>
            </p:cxnSp>
            <p:sp>
              <p:nvSpPr>
                <p:cNvPr id="461" name="TextBox 460">
                  <a:extLst>
                    <a:ext uri="{FF2B5EF4-FFF2-40B4-BE49-F238E27FC236}">
                      <a16:creationId xmlns:a16="http://schemas.microsoft.com/office/drawing/2014/main" id="{951A6AAE-1DE5-D82F-D3B1-190F3D6AA865}"/>
                    </a:ext>
                  </a:extLst>
                </p:cNvPr>
                <p:cNvSpPr txBox="1"/>
                <p:nvPr/>
              </p:nvSpPr>
              <p:spPr>
                <a:xfrm>
                  <a:off x="5523122" y="3742223"/>
                  <a:ext cx="308205" cy="230832"/>
                </a:xfrm>
                <a:prstGeom prst="rect">
                  <a:avLst/>
                </a:prstGeom>
                <a:noFill/>
              </p:spPr>
              <p:txBody>
                <a:bodyPr wrap="none" rtlCol="0">
                  <a:spAutoFit/>
                </a:bodyPr>
                <a:lstStyle/>
                <a:p>
                  <a:pPr defTabSz="685800">
                    <a:buClrTx/>
                  </a:pPr>
                  <a:r>
                    <a:rPr lang="en-US" sz="525" kern="1200">
                      <a:solidFill>
                        <a:srgbClr val="1D2528"/>
                      </a:solidFill>
                      <a:latin typeface="Calibri" panose="020F0502020204030204" pitchFamily="34" charset="0"/>
                      <a:ea typeface="Calibri" panose="020F0502020204030204" pitchFamily="34" charset="0"/>
                      <a:cs typeface="Calibri" panose="020F0502020204030204" pitchFamily="34" charset="0"/>
                    </a:rPr>
                    <a:t>…</a:t>
                  </a:r>
                </a:p>
              </p:txBody>
            </p:sp>
          </p:grpSp>
          <p:grpSp>
            <p:nvGrpSpPr>
              <p:cNvPr id="457" name="Group 456">
                <a:extLst>
                  <a:ext uri="{FF2B5EF4-FFF2-40B4-BE49-F238E27FC236}">
                    <a16:creationId xmlns:a16="http://schemas.microsoft.com/office/drawing/2014/main" id="{1998D38F-DEB3-F3D0-F8ED-5DE9D7866DF2}"/>
                  </a:ext>
                </a:extLst>
              </p:cNvPr>
              <p:cNvGrpSpPr/>
              <p:nvPr/>
            </p:nvGrpSpPr>
            <p:grpSpPr>
              <a:xfrm>
                <a:off x="3482956" y="3872844"/>
                <a:ext cx="785440" cy="230832"/>
                <a:chOff x="5134254" y="3870913"/>
                <a:chExt cx="785440" cy="230832"/>
              </a:xfrm>
            </p:grpSpPr>
            <p:cxnSp>
              <p:nvCxnSpPr>
                <p:cNvPr id="458" name="Straight Connector 457">
                  <a:extLst>
                    <a:ext uri="{FF2B5EF4-FFF2-40B4-BE49-F238E27FC236}">
                      <a16:creationId xmlns:a16="http://schemas.microsoft.com/office/drawing/2014/main" id="{85ED5F1A-1A6F-8B57-F36A-93CAF8DCAE37}"/>
                    </a:ext>
                  </a:extLst>
                </p:cNvPr>
                <p:cNvCxnSpPr>
                  <a:cxnSpLocks/>
                </p:cNvCxnSpPr>
                <p:nvPr/>
              </p:nvCxnSpPr>
              <p:spPr>
                <a:xfrm>
                  <a:off x="5134254" y="3970940"/>
                  <a:ext cx="315913" cy="0"/>
                </a:xfrm>
                <a:prstGeom prst="line">
                  <a:avLst/>
                </a:prstGeom>
                <a:solidFill>
                  <a:schemeClr val="accent4"/>
                </a:solidFill>
                <a:ln w="28575">
                  <a:solidFill>
                    <a:schemeClr val="bg2">
                      <a:lumMod val="90000"/>
                    </a:schemeClr>
                  </a:solidFill>
                </a:ln>
              </p:spPr>
              <p:style>
                <a:lnRef idx="1">
                  <a:schemeClr val="accent2"/>
                </a:lnRef>
                <a:fillRef idx="0">
                  <a:schemeClr val="accent2"/>
                </a:fillRef>
                <a:effectRef idx="0">
                  <a:schemeClr val="accent2"/>
                </a:effectRef>
                <a:fontRef idx="minor">
                  <a:schemeClr val="tx1"/>
                </a:fontRef>
              </p:style>
            </p:cxnSp>
            <p:sp>
              <p:nvSpPr>
                <p:cNvPr id="459" name="TextBox 458">
                  <a:extLst>
                    <a:ext uri="{FF2B5EF4-FFF2-40B4-BE49-F238E27FC236}">
                      <a16:creationId xmlns:a16="http://schemas.microsoft.com/office/drawing/2014/main" id="{D83D5A8C-31C2-D0BC-EB46-DCA91D0FB709}"/>
                    </a:ext>
                  </a:extLst>
                </p:cNvPr>
                <p:cNvSpPr txBox="1"/>
                <p:nvPr/>
              </p:nvSpPr>
              <p:spPr>
                <a:xfrm>
                  <a:off x="5446916" y="3870913"/>
                  <a:ext cx="472778" cy="230832"/>
                </a:xfrm>
                <a:prstGeom prst="rect">
                  <a:avLst/>
                </a:prstGeom>
                <a:noFill/>
              </p:spPr>
              <p:txBody>
                <a:bodyPr wrap="none" rtlCol="0">
                  <a:spAutoFit/>
                </a:bodyPr>
                <a:lstStyle/>
                <a:p>
                  <a:pPr defTabSz="685800">
                    <a:buClrTx/>
                  </a:pPr>
                  <a:r>
                    <a:rPr lang="en-US" sz="525" kern="1200">
                      <a:solidFill>
                        <a:srgbClr val="1D2528"/>
                      </a:solidFill>
                      <a:latin typeface="Calibri" panose="020F0502020204030204" pitchFamily="34" charset="0"/>
                      <a:ea typeface="Calibri" panose="020F0502020204030204" pitchFamily="34" charset="0"/>
                      <a:cs typeface="Calibri" panose="020F0502020204030204" pitchFamily="34" charset="0"/>
                    </a:rPr>
                    <a:t>500kV</a:t>
                  </a:r>
                </a:p>
              </p:txBody>
            </p:sp>
          </p:grpSp>
        </p:grpSp>
      </p:grpSp>
      <p:sp>
        <p:nvSpPr>
          <p:cNvPr id="6" name="Title 10">
            <a:extLst>
              <a:ext uri="{FF2B5EF4-FFF2-40B4-BE49-F238E27FC236}">
                <a16:creationId xmlns:a16="http://schemas.microsoft.com/office/drawing/2014/main" id="{FBC5176B-41E3-0996-8270-BF3501FBF6B4}"/>
              </a:ext>
            </a:extLst>
          </p:cNvPr>
          <p:cNvSpPr txBox="1">
            <a:spLocks/>
          </p:cNvSpPr>
          <p:nvPr/>
        </p:nvSpPr>
        <p:spPr>
          <a:xfrm>
            <a:off x="267634" y="274321"/>
            <a:ext cx="2281256" cy="4378853"/>
          </a:xfrm>
          <a:prstGeom prst="rect">
            <a:avLst/>
          </a:prstGeom>
        </p:spPr>
        <p:txBody>
          <a:bodyPr vert="horz" lIns="68580" tIns="34290" rIns="68580" bIns="34290" rtlCol="0" anchor="t">
            <a:normAutofit/>
          </a:bodyPr>
          <a:lstStyle>
            <a:lvl1pPr algn="r" defTabSz="914400" rtl="0" eaLnBrk="1" latinLnBrk="0" hangingPunct="1">
              <a:lnSpc>
                <a:spcPct val="90000"/>
              </a:lnSpc>
              <a:spcBef>
                <a:spcPct val="0"/>
              </a:spcBef>
              <a:buNone/>
              <a:defRPr sz="4000" b="1" kern="1200">
                <a:solidFill>
                  <a:schemeClr val="bg1"/>
                </a:solidFill>
                <a:latin typeface="+mj-lt"/>
                <a:ea typeface="+mj-ea"/>
                <a:cs typeface="+mj-cs"/>
              </a:defRPr>
            </a:lvl1pPr>
          </a:lstStyle>
          <a:p>
            <a:pPr algn="ctr" defTabSz="685800">
              <a:buClrTx/>
            </a:pPr>
            <a:r>
              <a:rPr lang="en-US" sz="2100">
                <a:solidFill>
                  <a:prstClr val="white"/>
                </a:solidFill>
                <a:latin typeface="Nirmala UI"/>
              </a:rPr>
              <a:t>10-Year Horizon Portfolio:</a:t>
            </a:r>
            <a:br>
              <a:rPr lang="en-US" sz="2100">
                <a:solidFill>
                  <a:prstClr val="white"/>
                </a:solidFill>
                <a:latin typeface="Nirmala UI"/>
              </a:rPr>
            </a:br>
            <a:br>
              <a:rPr lang="en-US" sz="2100">
                <a:solidFill>
                  <a:prstClr val="white"/>
                </a:solidFill>
                <a:latin typeface="Nirmala UI"/>
              </a:rPr>
            </a:br>
            <a:r>
              <a:rPr lang="en-US" sz="2100" b="0">
                <a:solidFill>
                  <a:prstClr val="white"/>
                </a:solidFill>
                <a:latin typeface="Nirmala UI"/>
              </a:rPr>
              <a:t>All Upgrades</a:t>
            </a:r>
          </a:p>
        </p:txBody>
      </p:sp>
    </p:spTree>
    <p:extLst>
      <p:ext uri="{BB962C8B-B14F-4D97-AF65-F5344CB8AC3E}">
        <p14:creationId xmlns:p14="http://schemas.microsoft.com/office/powerpoint/2010/main" val="29703234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4C408CD-B6C7-53EA-6FED-8913F9E9B1C6}"/>
              </a:ext>
            </a:extLst>
          </p:cNvPr>
          <p:cNvSpPr>
            <a:spLocks noGrp="1"/>
          </p:cNvSpPr>
          <p:nvPr>
            <p:ph type="title"/>
          </p:nvPr>
        </p:nvSpPr>
        <p:spPr/>
        <p:txBody>
          <a:bodyPr>
            <a:normAutofit fontScale="90000"/>
          </a:bodyPr>
          <a:lstStyle/>
          <a:p>
            <a:r>
              <a:rPr lang="en-US"/>
              <a:t>10-year Horizon Portfolio Summaries and Cost Estimates  </a:t>
            </a:r>
          </a:p>
        </p:txBody>
      </p:sp>
      <p:sp>
        <p:nvSpPr>
          <p:cNvPr id="6" name="Content Placeholder 5">
            <a:extLst>
              <a:ext uri="{FF2B5EF4-FFF2-40B4-BE49-F238E27FC236}">
                <a16:creationId xmlns:a16="http://schemas.microsoft.com/office/drawing/2014/main" id="{C154F506-D295-90B9-1596-DDF9361E192B}"/>
              </a:ext>
            </a:extLst>
          </p:cNvPr>
          <p:cNvSpPr>
            <a:spLocks noGrp="1"/>
          </p:cNvSpPr>
          <p:nvPr>
            <p:ph sz="half" idx="1"/>
          </p:nvPr>
        </p:nvSpPr>
        <p:spPr>
          <a:xfrm>
            <a:off x="192023" y="1369219"/>
            <a:ext cx="3468667" cy="3263504"/>
          </a:xfrm>
        </p:spPr>
        <p:txBody>
          <a:bodyPr>
            <a:normAutofit lnSpcReduction="10000"/>
          </a:bodyPr>
          <a:lstStyle/>
          <a:p>
            <a:r>
              <a:rPr lang="en-US" sz="1500"/>
              <a:t>The 10-Year Horizon portfolio includes over 12,600 miles of regionally-significant upgrades or additions with a total cost of ~$60 billion </a:t>
            </a:r>
          </a:p>
          <a:p>
            <a:r>
              <a:rPr lang="en-US" sz="1500"/>
              <a:t>About two-thirds of these line miles meet the criteria of planned projects according to the WestTEC study plan</a:t>
            </a:r>
          </a:p>
          <a:p>
            <a:pPr lvl="1"/>
            <a:r>
              <a:rPr lang="en-US" sz="1200"/>
              <a:t>Nearly 20% of these are under-construction or are nearing construction </a:t>
            </a:r>
          </a:p>
          <a:p>
            <a:r>
              <a:rPr lang="en-US" sz="1500"/>
              <a:t>The remaining one-third of line miles represent upgrades identified as part of WestTEC transmission solutioning efforts </a:t>
            </a:r>
          </a:p>
          <a:p>
            <a:pPr lvl="1"/>
            <a:endParaRPr lang="en-US" sz="2100"/>
          </a:p>
        </p:txBody>
      </p:sp>
      <p:sp>
        <p:nvSpPr>
          <p:cNvPr id="4" name="Slide Number Placeholder 3">
            <a:extLst>
              <a:ext uri="{FF2B5EF4-FFF2-40B4-BE49-F238E27FC236}">
                <a16:creationId xmlns:a16="http://schemas.microsoft.com/office/drawing/2014/main" id="{DE0B7362-FC60-7056-0DF4-BFD86AFCC9DC}"/>
              </a:ext>
            </a:extLst>
          </p:cNvPr>
          <p:cNvSpPr>
            <a:spLocks noGrp="1"/>
          </p:cNvSpPr>
          <p:nvPr>
            <p:ph type="sldNum" sz="quarter" idx="11"/>
          </p:nvPr>
        </p:nvSpPr>
        <p:spPr/>
        <p:txBody>
          <a:bodyPr/>
          <a:lstStyle/>
          <a:p>
            <a:pPr defTabSz="685800">
              <a:buClrTx/>
            </a:pPr>
            <a:fld id="{26A52B71-7D07-4CF5-A8D5-1C4F79F1E808}" type="slidenum">
              <a:rPr lang="en-US" kern="1200">
                <a:solidFill>
                  <a:srgbClr val="1D2528">
                    <a:tint val="75000"/>
                  </a:srgbClr>
                </a:solidFill>
                <a:latin typeface="Nirmala UI"/>
                <a:ea typeface="+mn-ea"/>
                <a:cs typeface="+mn-cs"/>
              </a:rPr>
              <a:pPr defTabSz="685800">
                <a:buClrTx/>
              </a:pPr>
              <a:t>9</a:t>
            </a:fld>
            <a:endParaRPr lang="en-US" kern="1200">
              <a:solidFill>
                <a:srgbClr val="1D2528">
                  <a:tint val="75000"/>
                </a:srgbClr>
              </a:solidFill>
              <a:latin typeface="Nirmala UI"/>
              <a:ea typeface="+mn-ea"/>
              <a:cs typeface="+mn-cs"/>
            </a:endParaRPr>
          </a:p>
        </p:txBody>
      </p:sp>
      <p:graphicFrame>
        <p:nvGraphicFramePr>
          <p:cNvPr id="8" name="Content Placeholder 8">
            <a:extLst>
              <a:ext uri="{FF2B5EF4-FFF2-40B4-BE49-F238E27FC236}">
                <a16:creationId xmlns:a16="http://schemas.microsoft.com/office/drawing/2014/main" id="{E4E54E9C-578B-477C-F425-9FFB1B820CDD}"/>
              </a:ext>
            </a:extLst>
          </p:cNvPr>
          <p:cNvGraphicFramePr>
            <a:graphicFrameLocks noGrp="1"/>
          </p:cNvGraphicFramePr>
          <p:nvPr>
            <p:ph sz="half" idx="2"/>
          </p:nvPr>
        </p:nvGraphicFramePr>
        <p:xfrm>
          <a:off x="3844638" y="1369218"/>
          <a:ext cx="5107342" cy="3263502"/>
        </p:xfrm>
        <a:graphic>
          <a:graphicData uri="http://schemas.openxmlformats.org/drawingml/2006/table">
            <a:tbl>
              <a:tblPr firstRow="1" firstCol="1" bandRow="1"/>
              <a:tblGrid>
                <a:gridCol w="1394191">
                  <a:extLst>
                    <a:ext uri="{9D8B030D-6E8A-4147-A177-3AD203B41FA5}">
                      <a16:colId xmlns:a16="http://schemas.microsoft.com/office/drawing/2014/main" val="781263743"/>
                    </a:ext>
                  </a:extLst>
                </a:gridCol>
                <a:gridCol w="1394191">
                  <a:extLst>
                    <a:ext uri="{9D8B030D-6E8A-4147-A177-3AD203B41FA5}">
                      <a16:colId xmlns:a16="http://schemas.microsoft.com/office/drawing/2014/main" val="3606974577"/>
                    </a:ext>
                  </a:extLst>
                </a:gridCol>
                <a:gridCol w="633724">
                  <a:extLst>
                    <a:ext uri="{9D8B030D-6E8A-4147-A177-3AD203B41FA5}">
                      <a16:colId xmlns:a16="http://schemas.microsoft.com/office/drawing/2014/main" val="2314043597"/>
                    </a:ext>
                  </a:extLst>
                </a:gridCol>
                <a:gridCol w="842618">
                  <a:extLst>
                    <a:ext uri="{9D8B030D-6E8A-4147-A177-3AD203B41FA5}">
                      <a16:colId xmlns:a16="http://schemas.microsoft.com/office/drawing/2014/main" val="3833463038"/>
                    </a:ext>
                  </a:extLst>
                </a:gridCol>
                <a:gridCol w="842618">
                  <a:extLst>
                    <a:ext uri="{9D8B030D-6E8A-4147-A177-3AD203B41FA5}">
                      <a16:colId xmlns:a16="http://schemas.microsoft.com/office/drawing/2014/main" val="2089543607"/>
                    </a:ext>
                  </a:extLst>
                </a:gridCol>
              </a:tblGrid>
              <a:tr h="1055604">
                <a:tc gridSpan="2">
                  <a:txBody>
                    <a:bodyPr/>
                    <a:lstStyle/>
                    <a:p>
                      <a:pPr marL="0" marR="0" algn="ctr">
                        <a:lnSpc>
                          <a:spcPct val="115000"/>
                        </a:lnSpc>
                        <a:buNone/>
                      </a:pPr>
                      <a:r>
                        <a:rPr lang="en-US" sz="1200" b="1" u="none" kern="100">
                          <a:solidFill>
                            <a:schemeClr val="bg1"/>
                          </a:solidFill>
                          <a:effectLst/>
                          <a:latin typeface="Calibri" panose="020F0502020204030204" pitchFamily="34" charset="0"/>
                          <a:ea typeface="Calibri" panose="020F0502020204030204" pitchFamily="34" charset="0"/>
                          <a:cs typeface="Arial" panose="020B0604020202020204" pitchFamily="34" charset="0"/>
                        </a:rPr>
                        <a:t>Transmission Project Category</a:t>
                      </a:r>
                      <a:endParaRPr lang="en-US" sz="1200" u="none" kern="10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44041" marR="44041" marT="0" marB="0" anchor="ctr">
                    <a:lnL w="12700" cap="flat" cmpd="sng" algn="ctr">
                      <a:solidFill>
                        <a:srgbClr val="7F7F7F"/>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solidFill>
                      <a:srgbClr val="204150"/>
                    </a:solidFill>
                  </a:tcPr>
                </a:tc>
                <a:tc hMerge="1">
                  <a:txBody>
                    <a:bodyPr/>
                    <a:lstStyle/>
                    <a:p>
                      <a:endParaRPr lang="en-US"/>
                    </a:p>
                  </a:txBody>
                  <a:tcPr/>
                </a:tc>
                <a:tc>
                  <a:txBody>
                    <a:bodyPr/>
                    <a:lstStyle/>
                    <a:p>
                      <a:pPr marL="0" marR="0" algn="ctr">
                        <a:lnSpc>
                          <a:spcPct val="115000"/>
                        </a:lnSpc>
                        <a:buNone/>
                      </a:pPr>
                      <a:r>
                        <a:rPr lang="en-US" sz="1200" b="1" u="none" kern="100">
                          <a:solidFill>
                            <a:schemeClr val="bg1"/>
                          </a:solidFill>
                          <a:effectLst/>
                          <a:latin typeface="Calibri" panose="020F0502020204030204" pitchFamily="34" charset="0"/>
                          <a:ea typeface="Calibri" panose="020F0502020204030204" pitchFamily="34" charset="0"/>
                          <a:cs typeface="Arial" panose="020B0604020202020204" pitchFamily="34" charset="0"/>
                        </a:rPr>
                        <a:t>Project Count</a:t>
                      </a:r>
                      <a:endParaRPr lang="en-US" sz="1200" u="none" kern="10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44041" marR="440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04150"/>
                    </a:solidFill>
                  </a:tcPr>
                </a:tc>
                <a:tc>
                  <a:txBody>
                    <a:bodyPr/>
                    <a:lstStyle/>
                    <a:p>
                      <a:pPr marL="0" marR="0" algn="ctr">
                        <a:lnSpc>
                          <a:spcPct val="115000"/>
                        </a:lnSpc>
                        <a:buNone/>
                      </a:pPr>
                      <a:r>
                        <a:rPr lang="en-US" sz="1200" b="1" u="none" kern="100">
                          <a:solidFill>
                            <a:schemeClr val="bg1"/>
                          </a:solidFill>
                          <a:effectLst/>
                          <a:latin typeface="Calibri" panose="020F0502020204030204" pitchFamily="34" charset="0"/>
                          <a:ea typeface="Calibri" panose="020F0502020204030204" pitchFamily="34" charset="0"/>
                          <a:cs typeface="Arial" panose="020B0604020202020204" pitchFamily="34" charset="0"/>
                        </a:rPr>
                        <a:t>Total Line Miles</a:t>
                      </a:r>
                      <a:endParaRPr lang="en-US" sz="1200" u="none" kern="10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44041" marR="440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04150"/>
                    </a:solidFill>
                  </a:tcPr>
                </a:tc>
                <a:tc>
                  <a:txBody>
                    <a:bodyPr/>
                    <a:lstStyle/>
                    <a:p>
                      <a:pPr marL="0" marR="0" algn="ctr">
                        <a:lnSpc>
                          <a:spcPct val="115000"/>
                        </a:lnSpc>
                        <a:buNone/>
                      </a:pPr>
                      <a:r>
                        <a:rPr lang="en-US" sz="1200" b="1" u="none" kern="100">
                          <a:solidFill>
                            <a:schemeClr val="bg1"/>
                          </a:solidFill>
                          <a:effectLst/>
                          <a:latin typeface="Calibri" panose="020F0502020204030204" pitchFamily="34" charset="0"/>
                          <a:ea typeface="Calibri" panose="020F0502020204030204" pitchFamily="34" charset="0"/>
                          <a:cs typeface="Arial" panose="020B0604020202020204" pitchFamily="34" charset="0"/>
                        </a:rPr>
                        <a:t>Total Estimated Cost ($M)</a:t>
                      </a:r>
                      <a:endParaRPr lang="en-US" sz="1200" u="none" kern="10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44041" marR="440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04150"/>
                    </a:solidFill>
                  </a:tcPr>
                </a:tc>
                <a:extLst>
                  <a:ext uri="{0D108BD9-81ED-4DB2-BD59-A6C34878D82A}">
                    <a16:rowId xmlns:a16="http://schemas.microsoft.com/office/drawing/2014/main" val="197337584"/>
                  </a:ext>
                </a:extLst>
              </a:tr>
              <a:tr h="337812">
                <a:tc gridSpan="2">
                  <a:txBody>
                    <a:bodyPr/>
                    <a:lstStyle/>
                    <a:p>
                      <a:pPr marL="0" marR="0" algn="l">
                        <a:lnSpc>
                          <a:spcPct val="115000"/>
                        </a:lnSpc>
                        <a:buNone/>
                      </a:pPr>
                      <a:r>
                        <a:rPr lang="en-US" sz="1200" b="1" u="none" kern="100">
                          <a:solidFill>
                            <a:schemeClr val="tx1"/>
                          </a:solidFill>
                          <a:effectLst/>
                          <a:latin typeface="Calibri" panose="020F0502020204030204" pitchFamily="34" charset="0"/>
                          <a:ea typeface="Calibri" panose="020F0502020204030204" pitchFamily="34" charset="0"/>
                          <a:cs typeface="Arial" panose="020B0604020202020204" pitchFamily="34" charset="0"/>
                        </a:rPr>
                        <a:t>Planned upgrades in Portfolio</a:t>
                      </a:r>
                      <a:endParaRPr lang="en-US" sz="1200" u="none" kern="10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44041" marR="44041" marT="0" marB="0" anchor="ctr">
                    <a:lnL w="12700" cap="flat" cmpd="sng" algn="ctr">
                      <a:solidFill>
                        <a:srgbClr val="7F7F7F"/>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noFill/>
                  </a:tcPr>
                </a:tc>
                <a:tc hMerge="1">
                  <a:txBody>
                    <a:bodyPr/>
                    <a:lstStyle/>
                    <a:p>
                      <a:endParaRPr lang="en-US"/>
                    </a:p>
                  </a:txBody>
                  <a:tcPr/>
                </a:tc>
                <a:tc>
                  <a:txBody>
                    <a:bodyPr/>
                    <a:lstStyle/>
                    <a:p>
                      <a:pPr marL="0" marR="0" algn="ctr">
                        <a:lnSpc>
                          <a:spcPct val="115000"/>
                        </a:lnSpc>
                        <a:buNone/>
                      </a:pPr>
                      <a:r>
                        <a:rPr lang="en-US" sz="1200" u="none" kern="100">
                          <a:solidFill>
                            <a:schemeClr val="tx1"/>
                          </a:solidFill>
                          <a:effectLst/>
                          <a:latin typeface="Calibri" panose="020F0502020204030204" pitchFamily="34" charset="0"/>
                          <a:ea typeface="Calibri" panose="020F0502020204030204" pitchFamily="34" charset="0"/>
                          <a:cs typeface="Arial" panose="020B0604020202020204" pitchFamily="34" charset="0"/>
                        </a:rPr>
                        <a:t>73</a:t>
                      </a:r>
                    </a:p>
                  </a:txBody>
                  <a:tcPr marL="44041" marR="440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buNone/>
                      </a:pPr>
                      <a:r>
                        <a:rPr lang="en-US" sz="1200" u="none" kern="100">
                          <a:solidFill>
                            <a:schemeClr val="tx1"/>
                          </a:solidFill>
                          <a:effectLst/>
                          <a:latin typeface="Calibri" panose="020F0502020204030204" pitchFamily="34" charset="0"/>
                          <a:ea typeface="Calibri" panose="020F0502020204030204" pitchFamily="34" charset="0"/>
                          <a:cs typeface="Arial" panose="020B0604020202020204" pitchFamily="34" charset="0"/>
                        </a:rPr>
                        <a:t>9,358</a:t>
                      </a:r>
                    </a:p>
                  </a:txBody>
                  <a:tcPr marL="44041" marR="440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buNone/>
                      </a:pPr>
                      <a:r>
                        <a:rPr lang="en-US" sz="1200" u="none" kern="100">
                          <a:solidFill>
                            <a:schemeClr val="tx1"/>
                          </a:solidFill>
                          <a:effectLst/>
                          <a:latin typeface="Calibri" panose="020F0502020204030204" pitchFamily="34" charset="0"/>
                          <a:ea typeface="Calibri" panose="020F0502020204030204" pitchFamily="34" charset="0"/>
                          <a:cs typeface="Arial" panose="020B0604020202020204" pitchFamily="34" charset="0"/>
                        </a:rPr>
                        <a:t>$46,648  </a:t>
                      </a:r>
                    </a:p>
                  </a:txBody>
                  <a:tcPr marL="44041" marR="440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619225233"/>
                  </a:ext>
                </a:extLst>
              </a:tr>
              <a:tr h="597231">
                <a:tc rowSpan="3">
                  <a:txBody>
                    <a:bodyPr/>
                    <a:lstStyle/>
                    <a:p>
                      <a:pPr marL="0" marR="0" algn="l">
                        <a:lnSpc>
                          <a:spcPct val="115000"/>
                        </a:lnSpc>
                        <a:buNone/>
                      </a:pPr>
                      <a:r>
                        <a:rPr lang="en-US" sz="1200" b="1" u="none" kern="100">
                          <a:solidFill>
                            <a:schemeClr val="tx1"/>
                          </a:solidFill>
                          <a:effectLst/>
                          <a:latin typeface="Calibri" panose="020F0502020204030204" pitchFamily="34" charset="0"/>
                          <a:ea typeface="Calibri" panose="020F0502020204030204" pitchFamily="34" charset="0"/>
                          <a:cs typeface="Arial" panose="020B0604020202020204" pitchFamily="34" charset="0"/>
                        </a:rPr>
                        <a:t>Upgrades identified by WestTEC in Portfolio</a:t>
                      </a:r>
                      <a:endParaRPr lang="en-US" sz="1200" u="none" kern="10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44041" marR="44041" marT="0" marB="0" anchor="ct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noFill/>
                  </a:tcPr>
                </a:tc>
                <a:tc>
                  <a:txBody>
                    <a:bodyPr/>
                    <a:lstStyle/>
                    <a:p>
                      <a:pPr marL="0" marR="0" algn="l">
                        <a:lnSpc>
                          <a:spcPct val="115000"/>
                        </a:lnSpc>
                        <a:buNone/>
                      </a:pPr>
                      <a:r>
                        <a:rPr lang="en-US" sz="1200" u="none" kern="100">
                          <a:solidFill>
                            <a:schemeClr val="tx1"/>
                          </a:solidFill>
                          <a:effectLst/>
                          <a:latin typeface="Calibri" panose="020F0502020204030204" pitchFamily="34" charset="0"/>
                          <a:ea typeface="Calibri" panose="020F0502020204030204" pitchFamily="34" charset="0"/>
                          <a:cs typeface="Arial" panose="020B0604020202020204" pitchFamily="34" charset="0"/>
                        </a:rPr>
                        <a:t>Reliability-driven</a:t>
                      </a:r>
                    </a:p>
                  </a:txBody>
                  <a:tcPr marL="44041" marR="44041" marT="0" marB="0" anchor="ctr">
                    <a:lnL w="12700" cap="flat" cmpd="sng" algn="ctr">
                      <a:solidFill>
                        <a:srgbClr val="7F7F7F"/>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buNone/>
                      </a:pPr>
                      <a:r>
                        <a:rPr lang="en-US" sz="1200" u="none" kern="100">
                          <a:solidFill>
                            <a:schemeClr val="tx1"/>
                          </a:solidFill>
                          <a:effectLst/>
                          <a:latin typeface="Calibri" panose="020F0502020204030204" pitchFamily="34" charset="0"/>
                          <a:ea typeface="Calibri" panose="020F0502020204030204" pitchFamily="34" charset="0"/>
                          <a:cs typeface="Arial" panose="020B0604020202020204" pitchFamily="34" charset="0"/>
                        </a:rPr>
                        <a:t>21</a:t>
                      </a:r>
                    </a:p>
                  </a:txBody>
                  <a:tcPr marL="44041" marR="440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buNone/>
                      </a:pPr>
                      <a:r>
                        <a:rPr lang="en-US" sz="1200" u="none" kern="100">
                          <a:solidFill>
                            <a:schemeClr val="tx1"/>
                          </a:solidFill>
                          <a:effectLst/>
                          <a:latin typeface="Calibri" panose="020F0502020204030204" pitchFamily="34" charset="0"/>
                          <a:ea typeface="Calibri" panose="020F0502020204030204" pitchFamily="34" charset="0"/>
                          <a:cs typeface="Arial" panose="020B0604020202020204" pitchFamily="34" charset="0"/>
                        </a:rPr>
                        <a:t>1,156  </a:t>
                      </a:r>
                    </a:p>
                  </a:txBody>
                  <a:tcPr marL="44041" marR="440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buNone/>
                      </a:pPr>
                      <a:r>
                        <a:rPr lang="en-US" sz="1200" u="none" kern="100">
                          <a:solidFill>
                            <a:schemeClr val="tx1"/>
                          </a:solidFill>
                          <a:effectLst/>
                          <a:latin typeface="Calibri" panose="020F0502020204030204" pitchFamily="34" charset="0"/>
                          <a:ea typeface="Calibri" panose="020F0502020204030204" pitchFamily="34" charset="0"/>
                          <a:cs typeface="Arial" panose="020B0604020202020204" pitchFamily="34" charset="0"/>
                        </a:rPr>
                        <a:t>$6,050  </a:t>
                      </a:r>
                    </a:p>
                  </a:txBody>
                  <a:tcPr marL="44041" marR="440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695826947"/>
                  </a:ext>
                </a:extLst>
              </a:tr>
              <a:tr h="597231">
                <a:tc vMerge="1">
                  <a:txBody>
                    <a:bodyPr/>
                    <a:lstStyle/>
                    <a:p>
                      <a:endParaRPr lang="en-US"/>
                    </a:p>
                  </a:txBody>
                  <a:tcPr/>
                </a:tc>
                <a:tc>
                  <a:txBody>
                    <a:bodyPr/>
                    <a:lstStyle/>
                    <a:p>
                      <a:pPr marL="0" marR="0" algn="l">
                        <a:lnSpc>
                          <a:spcPct val="115000"/>
                        </a:lnSpc>
                        <a:buNone/>
                      </a:pPr>
                      <a:r>
                        <a:rPr lang="en-US" sz="1200" u="none" kern="100">
                          <a:solidFill>
                            <a:schemeClr val="tx1"/>
                          </a:solidFill>
                          <a:effectLst/>
                          <a:latin typeface="Calibri" panose="020F0502020204030204" pitchFamily="34" charset="0"/>
                          <a:ea typeface="Calibri" panose="020F0502020204030204" pitchFamily="34" charset="0"/>
                          <a:cs typeface="Arial" panose="020B0604020202020204" pitchFamily="34" charset="0"/>
                        </a:rPr>
                        <a:t>Deliverability-driven</a:t>
                      </a:r>
                    </a:p>
                  </a:txBody>
                  <a:tcPr marL="44041" marR="44041" marT="0" marB="0" anchor="ctr">
                    <a:lnL w="12700" cap="flat" cmpd="sng" algn="ctr">
                      <a:solidFill>
                        <a:srgbClr val="7F7F7F"/>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buNone/>
                      </a:pPr>
                      <a:r>
                        <a:rPr lang="en-US" sz="1200" u="none" kern="100">
                          <a:solidFill>
                            <a:schemeClr val="tx1"/>
                          </a:solidFill>
                          <a:effectLst/>
                          <a:latin typeface="Calibri" panose="020F0502020204030204" pitchFamily="34" charset="0"/>
                          <a:ea typeface="Calibri" panose="020F0502020204030204" pitchFamily="34" charset="0"/>
                          <a:cs typeface="Arial" panose="020B0604020202020204" pitchFamily="34" charset="0"/>
                        </a:rPr>
                        <a:t>8</a:t>
                      </a:r>
                    </a:p>
                  </a:txBody>
                  <a:tcPr marL="44041" marR="440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buNone/>
                      </a:pPr>
                      <a:r>
                        <a:rPr lang="en-US" sz="1200" u="none" kern="100">
                          <a:solidFill>
                            <a:schemeClr val="tx1"/>
                          </a:solidFill>
                          <a:effectLst/>
                          <a:latin typeface="Calibri" panose="020F0502020204030204" pitchFamily="34" charset="0"/>
                          <a:ea typeface="Calibri" panose="020F0502020204030204" pitchFamily="34" charset="0"/>
                          <a:cs typeface="Arial" panose="020B0604020202020204" pitchFamily="34" charset="0"/>
                        </a:rPr>
                        <a:t>1,742</a:t>
                      </a:r>
                    </a:p>
                  </a:txBody>
                  <a:tcPr marL="44041" marR="440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buNone/>
                      </a:pPr>
                      <a:r>
                        <a:rPr lang="en-US" sz="1200" u="none" kern="100">
                          <a:solidFill>
                            <a:schemeClr val="tx1"/>
                          </a:solidFill>
                          <a:effectLst/>
                          <a:latin typeface="Calibri" panose="020F0502020204030204" pitchFamily="34" charset="0"/>
                          <a:ea typeface="Calibri" panose="020F0502020204030204" pitchFamily="34" charset="0"/>
                          <a:cs typeface="Arial" panose="020B0604020202020204" pitchFamily="34" charset="0"/>
                        </a:rPr>
                        <a:t>$7,239</a:t>
                      </a:r>
                    </a:p>
                  </a:txBody>
                  <a:tcPr marL="44041" marR="440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073312932"/>
                  </a:ext>
                </a:extLst>
              </a:tr>
              <a:tr h="337812">
                <a:tc vMerge="1">
                  <a:txBody>
                    <a:bodyPr/>
                    <a:lstStyle/>
                    <a:p>
                      <a:endParaRPr lang="en-US"/>
                    </a:p>
                  </a:txBody>
                  <a:tcPr/>
                </a:tc>
                <a:tc>
                  <a:txBody>
                    <a:bodyPr/>
                    <a:lstStyle/>
                    <a:p>
                      <a:pPr marL="0" marR="0" algn="l">
                        <a:lnSpc>
                          <a:spcPct val="115000"/>
                        </a:lnSpc>
                        <a:buNone/>
                      </a:pPr>
                      <a:r>
                        <a:rPr lang="en-US" sz="1200" u="none" kern="100">
                          <a:solidFill>
                            <a:schemeClr val="tx1"/>
                          </a:solidFill>
                          <a:effectLst/>
                          <a:latin typeface="Calibri" panose="020F0502020204030204" pitchFamily="34" charset="0"/>
                          <a:ea typeface="Calibri" panose="020F0502020204030204" pitchFamily="34" charset="0"/>
                          <a:cs typeface="Arial" panose="020B0604020202020204" pitchFamily="34" charset="0"/>
                        </a:rPr>
                        <a:t>Economic-driven </a:t>
                      </a:r>
                    </a:p>
                  </a:txBody>
                  <a:tcPr marL="44041" marR="44041" marT="0" marB="0" anchor="ctr">
                    <a:lnL w="12700" cap="flat" cmpd="sng" algn="ctr">
                      <a:solidFill>
                        <a:srgbClr val="7F7F7F"/>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buNone/>
                      </a:pPr>
                      <a:r>
                        <a:rPr lang="en-US" sz="1200" u="none" kern="100">
                          <a:solidFill>
                            <a:schemeClr val="tx1"/>
                          </a:solidFill>
                          <a:effectLst/>
                          <a:latin typeface="Calibri" panose="020F0502020204030204" pitchFamily="34" charset="0"/>
                          <a:ea typeface="Calibri" panose="020F0502020204030204" pitchFamily="34" charset="0"/>
                          <a:cs typeface="Arial" panose="020B0604020202020204" pitchFamily="34" charset="0"/>
                        </a:rPr>
                        <a:t>3</a:t>
                      </a:r>
                    </a:p>
                  </a:txBody>
                  <a:tcPr marL="44041" marR="440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buNone/>
                      </a:pPr>
                      <a:r>
                        <a:rPr lang="en-US" sz="1200" u="none" kern="100">
                          <a:solidFill>
                            <a:schemeClr val="tx1"/>
                          </a:solidFill>
                          <a:effectLst/>
                          <a:latin typeface="Calibri" panose="020F0502020204030204" pitchFamily="34" charset="0"/>
                          <a:ea typeface="Calibri" panose="020F0502020204030204" pitchFamily="34" charset="0"/>
                          <a:cs typeface="Arial" panose="020B0604020202020204" pitchFamily="34" charset="0"/>
                        </a:rPr>
                        <a:t>394</a:t>
                      </a:r>
                    </a:p>
                  </a:txBody>
                  <a:tcPr marL="44041" marR="440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buNone/>
                      </a:pPr>
                      <a:r>
                        <a:rPr lang="en-US" sz="1200" u="none" kern="100">
                          <a:solidFill>
                            <a:schemeClr val="tx1"/>
                          </a:solidFill>
                          <a:effectLst/>
                          <a:latin typeface="Calibri" panose="020F0502020204030204" pitchFamily="34" charset="0"/>
                          <a:ea typeface="Calibri" panose="020F0502020204030204" pitchFamily="34" charset="0"/>
                          <a:cs typeface="Arial" panose="020B0604020202020204" pitchFamily="34" charset="0"/>
                        </a:rPr>
                        <a:t>$391</a:t>
                      </a:r>
                    </a:p>
                  </a:txBody>
                  <a:tcPr marL="44041" marR="440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809736553"/>
                  </a:ext>
                </a:extLst>
              </a:tr>
              <a:tr h="337812">
                <a:tc gridSpan="2">
                  <a:txBody>
                    <a:bodyPr/>
                    <a:lstStyle/>
                    <a:p>
                      <a:pPr marL="0" marR="0" algn="ctr">
                        <a:lnSpc>
                          <a:spcPct val="115000"/>
                        </a:lnSpc>
                        <a:buNone/>
                      </a:pPr>
                      <a:r>
                        <a:rPr lang="en-US" sz="1200" b="1" u="none" kern="100">
                          <a:solidFill>
                            <a:schemeClr val="tx1"/>
                          </a:solidFill>
                          <a:effectLst/>
                          <a:latin typeface="Calibri" panose="020F0502020204030204" pitchFamily="34" charset="0"/>
                          <a:ea typeface="Calibri" panose="020F0502020204030204" pitchFamily="34" charset="0"/>
                          <a:cs typeface="Arial" panose="020B0604020202020204" pitchFamily="34" charset="0"/>
                        </a:rPr>
                        <a:t>10-Year Horizon Portfolio Total</a:t>
                      </a:r>
                      <a:endParaRPr lang="en-US" sz="1200" u="none" kern="10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44041" marR="44041" marT="0" marB="0" anchor="ctr">
                    <a:lnL w="12700" cap="flat" cmpd="sng" algn="ctr">
                      <a:solidFill>
                        <a:srgbClr val="7F7F7F"/>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noFill/>
                  </a:tcPr>
                </a:tc>
                <a:tc hMerge="1">
                  <a:txBody>
                    <a:bodyPr/>
                    <a:lstStyle/>
                    <a:p>
                      <a:endParaRPr lang="en-US"/>
                    </a:p>
                  </a:txBody>
                  <a:tcPr/>
                </a:tc>
                <a:tc>
                  <a:txBody>
                    <a:bodyPr/>
                    <a:lstStyle/>
                    <a:p>
                      <a:pPr marL="0" marR="0" algn="ctr">
                        <a:lnSpc>
                          <a:spcPct val="115000"/>
                        </a:lnSpc>
                        <a:buNone/>
                      </a:pPr>
                      <a:r>
                        <a:rPr lang="en-US" sz="1200" b="1" u="none" kern="100">
                          <a:solidFill>
                            <a:schemeClr val="tx1"/>
                          </a:solidFill>
                          <a:effectLst/>
                          <a:latin typeface="Calibri" panose="020F0502020204030204" pitchFamily="34" charset="0"/>
                          <a:ea typeface="Calibri" panose="020F0502020204030204" pitchFamily="34" charset="0"/>
                          <a:cs typeface="Arial" panose="020B0604020202020204" pitchFamily="34" charset="0"/>
                        </a:rPr>
                        <a:t>105</a:t>
                      </a:r>
                      <a:endParaRPr lang="en-US" sz="1200" u="none" kern="10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44041" marR="440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buNone/>
                      </a:pPr>
                      <a:r>
                        <a:rPr lang="en-US" sz="1200" b="1" u="none" kern="100">
                          <a:solidFill>
                            <a:schemeClr val="tx1"/>
                          </a:solidFill>
                          <a:effectLst/>
                          <a:latin typeface="Calibri" panose="020F0502020204030204" pitchFamily="34" charset="0"/>
                          <a:ea typeface="Calibri" panose="020F0502020204030204" pitchFamily="34" charset="0"/>
                          <a:cs typeface="Arial" panose="020B0604020202020204" pitchFamily="34" charset="0"/>
                        </a:rPr>
                        <a:t>12,650  </a:t>
                      </a:r>
                      <a:endParaRPr lang="en-US" sz="1200" u="none" kern="10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44041" marR="440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buNone/>
                      </a:pPr>
                      <a:r>
                        <a:rPr lang="en-US" sz="1200" b="1" u="none" kern="100">
                          <a:solidFill>
                            <a:schemeClr val="tx1"/>
                          </a:solidFill>
                          <a:effectLst/>
                          <a:latin typeface="Calibri" panose="020F0502020204030204" pitchFamily="34" charset="0"/>
                          <a:ea typeface="Calibri" panose="020F0502020204030204" pitchFamily="34" charset="0"/>
                          <a:cs typeface="Arial" panose="020B0604020202020204" pitchFamily="34" charset="0"/>
                        </a:rPr>
                        <a:t>$60,328  </a:t>
                      </a:r>
                      <a:endParaRPr lang="en-US" sz="1200" u="none" kern="10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44041" marR="440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670359216"/>
                  </a:ext>
                </a:extLst>
              </a:tr>
            </a:tbl>
          </a:graphicData>
        </a:graphic>
      </p:graphicFrame>
    </p:spTree>
    <p:extLst>
      <p:ext uri="{BB962C8B-B14F-4D97-AF65-F5344CB8AC3E}">
        <p14:creationId xmlns:p14="http://schemas.microsoft.com/office/powerpoint/2010/main" val="724915334"/>
      </p:ext>
    </p:extLst>
  </p:cSld>
  <p:clrMapOvr>
    <a:masterClrMapping/>
  </p:clrMapOvr>
</p:sld>
</file>

<file path=ppt/theme/theme1.xml><?xml version="1.0" encoding="utf-8"?>
<a:theme xmlns:a="http://schemas.openxmlformats.org/drawingml/2006/main" name="1_Custom Design">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WIEB slides">
  <a:themeElements>
    <a:clrScheme name="00-WIEB">
      <a:dk1>
        <a:srgbClr val="000000"/>
      </a:dk1>
      <a:lt1>
        <a:srgbClr val="FFFFFF"/>
      </a:lt1>
      <a:dk2>
        <a:srgbClr val="44546A"/>
      </a:dk2>
      <a:lt2>
        <a:srgbClr val="E7E6E6"/>
      </a:lt2>
      <a:accent1>
        <a:srgbClr val="31735A"/>
      </a:accent1>
      <a:accent2>
        <a:srgbClr val="31735A"/>
      </a:accent2>
      <a:accent3>
        <a:srgbClr val="20527B"/>
      </a:accent3>
      <a:accent4>
        <a:srgbClr val="2F6F57"/>
      </a:accent4>
      <a:accent5>
        <a:srgbClr val="757070"/>
      </a:accent5>
      <a:accent6>
        <a:srgbClr val="20527B"/>
      </a:accent6>
      <a:hlink>
        <a:srgbClr val="21527B"/>
      </a:hlink>
      <a:folHlink>
        <a:srgbClr val="31735A"/>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WestTEC_NAVY">
  <a:themeElements>
    <a:clrScheme name="NWPP">
      <a:dk1>
        <a:srgbClr val="1D2528"/>
      </a:dk1>
      <a:lt1>
        <a:sysClr val="window" lastClr="FFFFFF"/>
      </a:lt1>
      <a:dk2>
        <a:srgbClr val="393C3D"/>
      </a:dk2>
      <a:lt2>
        <a:srgbClr val="E5E9EC"/>
      </a:lt2>
      <a:accent1>
        <a:srgbClr val="FFBB58"/>
      </a:accent1>
      <a:accent2>
        <a:srgbClr val="FE8C00"/>
      </a:accent2>
      <a:accent3>
        <a:srgbClr val="DD6858"/>
      </a:accent3>
      <a:accent4>
        <a:srgbClr val="72A57E"/>
      </a:accent4>
      <a:accent5>
        <a:srgbClr val="44ADD0"/>
      </a:accent5>
      <a:accent6>
        <a:srgbClr val="74607F"/>
      </a:accent6>
      <a:hlink>
        <a:srgbClr val="0563C1"/>
      </a:hlink>
      <a:folHlink>
        <a:srgbClr val="954F72"/>
      </a:folHlink>
    </a:clrScheme>
    <a:fontScheme name="NWPP Font Standard">
      <a:majorFont>
        <a:latin typeface="Nirmala UI"/>
        <a:ea typeface=""/>
        <a:cs typeface=""/>
      </a:majorFont>
      <a:minorFont>
        <a:latin typeface="Nirmala U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1_WIEB slides">
  <a:themeElements>
    <a:clrScheme name="00-WIEB">
      <a:dk1>
        <a:srgbClr val="000000"/>
      </a:dk1>
      <a:lt1>
        <a:srgbClr val="FFFFFF"/>
      </a:lt1>
      <a:dk2>
        <a:srgbClr val="44546A"/>
      </a:dk2>
      <a:lt2>
        <a:srgbClr val="E7E6E6"/>
      </a:lt2>
      <a:accent1>
        <a:srgbClr val="31735A"/>
      </a:accent1>
      <a:accent2>
        <a:srgbClr val="31735A"/>
      </a:accent2>
      <a:accent3>
        <a:srgbClr val="20527B"/>
      </a:accent3>
      <a:accent4>
        <a:srgbClr val="2F6F57"/>
      </a:accent4>
      <a:accent5>
        <a:srgbClr val="757070"/>
      </a:accent5>
      <a:accent6>
        <a:srgbClr val="20527B"/>
      </a:accent6>
      <a:hlink>
        <a:srgbClr val="21527B"/>
      </a:hlink>
      <a:folHlink>
        <a:srgbClr val="31735A"/>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2_WIEB slides">
  <a:themeElements>
    <a:clrScheme name="00-WIEB">
      <a:dk1>
        <a:srgbClr val="000000"/>
      </a:dk1>
      <a:lt1>
        <a:srgbClr val="FFFFFF"/>
      </a:lt1>
      <a:dk2>
        <a:srgbClr val="44546A"/>
      </a:dk2>
      <a:lt2>
        <a:srgbClr val="E7E6E6"/>
      </a:lt2>
      <a:accent1>
        <a:srgbClr val="31735A"/>
      </a:accent1>
      <a:accent2>
        <a:srgbClr val="31735A"/>
      </a:accent2>
      <a:accent3>
        <a:srgbClr val="20527B"/>
      </a:accent3>
      <a:accent4>
        <a:srgbClr val="2F6F57"/>
      </a:accent4>
      <a:accent5>
        <a:srgbClr val="757070"/>
      </a:accent5>
      <a:accent6>
        <a:srgbClr val="20527B"/>
      </a:accent6>
      <a:hlink>
        <a:srgbClr val="21527B"/>
      </a:hlink>
      <a:folHlink>
        <a:srgbClr val="31735A"/>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4371</TotalTime>
  <Words>1631</Words>
  <Application>Microsoft Office PowerPoint</Application>
  <PresentationFormat>On-screen Show (16:9)</PresentationFormat>
  <Paragraphs>342</Paragraphs>
  <Slides>18</Slides>
  <Notes>11</Notes>
  <HiddenSlides>0</HiddenSlides>
  <MMClips>0</MMClips>
  <ScaleCrop>false</ScaleCrop>
  <HeadingPairs>
    <vt:vector size="6" baseType="variant">
      <vt:variant>
        <vt:lpstr>Fonts Used</vt:lpstr>
      </vt:variant>
      <vt:variant>
        <vt:i4>8</vt:i4>
      </vt:variant>
      <vt:variant>
        <vt:lpstr>Theme</vt:lpstr>
      </vt:variant>
      <vt:variant>
        <vt:i4>5</vt:i4>
      </vt:variant>
      <vt:variant>
        <vt:lpstr>Slide Titles</vt:lpstr>
      </vt:variant>
      <vt:variant>
        <vt:i4>18</vt:i4>
      </vt:variant>
    </vt:vector>
  </HeadingPairs>
  <TitlesOfParts>
    <vt:vector size="31" baseType="lpstr">
      <vt:lpstr>Calibri</vt:lpstr>
      <vt:lpstr>Courier New</vt:lpstr>
      <vt:lpstr>Montserrat</vt:lpstr>
      <vt:lpstr>Nirmala UI</vt:lpstr>
      <vt:lpstr>Aptos Narrow</vt:lpstr>
      <vt:lpstr>Gill Sans</vt:lpstr>
      <vt:lpstr>Bahnschrift SemiLight Condensed</vt:lpstr>
      <vt:lpstr>Arial</vt:lpstr>
      <vt:lpstr>1_Custom Design</vt:lpstr>
      <vt:lpstr>WIEB slides</vt:lpstr>
      <vt:lpstr>WestTEC_NAVY</vt:lpstr>
      <vt:lpstr>1_WIEB slides</vt:lpstr>
      <vt:lpstr>2_WIEB slides</vt:lpstr>
      <vt:lpstr>WestTEC and FERC Order 1920 Updates for NV Transmission Task Force</vt:lpstr>
      <vt:lpstr>What are WIEB and CREPC?</vt:lpstr>
      <vt:lpstr>Western Transmission Expansion Coalition (“WestTEC”)</vt:lpstr>
      <vt:lpstr>Western Transmission  Expansion Coalition – “WestTEC”</vt:lpstr>
      <vt:lpstr>WestTEC Regional Partners – Over 70+</vt:lpstr>
      <vt:lpstr>WestTEC Project Timeline &amp; Future</vt:lpstr>
      <vt:lpstr>Critical Input: Resource Mix and Busbar Mapping</vt:lpstr>
      <vt:lpstr>PowerPoint Presentation</vt:lpstr>
      <vt:lpstr>10-year Horizon Portfolio Summaries and Cost Estimates  </vt:lpstr>
      <vt:lpstr>WestTEC 20-Year Scenarios</vt:lpstr>
      <vt:lpstr>Western Governor’s Association Transmission Permitting Task Force </vt:lpstr>
      <vt:lpstr>State activities with FERC Order 1920</vt:lpstr>
      <vt:lpstr>FERC Order No. 1920 Planning Regions</vt:lpstr>
      <vt:lpstr>Relevant State Entites by Regions</vt:lpstr>
      <vt:lpstr>1920 Ad Hoc Committee timeline review</vt:lpstr>
      <vt:lpstr>Final States’ Ex Ante Method Proposal </vt:lpstr>
      <vt:lpstr>Final States’ State Agreement Process Proposal </vt:lpstr>
      <vt:lpstr>Questions?  Robin Arnold Director of State, Federal, and International Affairs rarnold@westernenregyboard.org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Robin Arnold</dc:creator>
  <cp:lastModifiedBy>Robin Arnold</cp:lastModifiedBy>
  <cp:revision>11</cp:revision>
  <dcterms:modified xsi:type="dcterms:W3CDTF">2026-08-24T15:52:10Z</dcterms:modified>
</cp:coreProperties>
</file>