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147482886" r:id="rId3"/>
    <p:sldId id="2147482867" r:id="rId4"/>
    <p:sldId id="2147482876" r:id="rId5"/>
    <p:sldId id="2147378239" r:id="rId6"/>
    <p:sldId id="2147482892" r:id="rId7"/>
    <p:sldId id="2147482884" r:id="rId8"/>
    <p:sldId id="2147482885" r:id="rId9"/>
    <p:sldId id="2147482890" r:id="rId10"/>
    <p:sldId id="1710" r:id="rId11"/>
    <p:sldId id="2147482877" r:id="rId12"/>
    <p:sldId id="2147482887" r:id="rId13"/>
    <p:sldId id="2147482891" r:id="rId14"/>
    <p:sldId id="281" r:id="rId15"/>
    <p:sldId id="2147482889" r:id="rId16"/>
    <p:sldId id="2147482888" r:id="rId17"/>
    <p:sldId id="1086" r:id="rId18"/>
    <p:sldId id="2147482878" r:id="rId19"/>
    <p:sldId id="2147482879" r:id="rId20"/>
    <p:sldId id="2147378250" r:id="rId21"/>
    <p:sldId id="2147482881" r:id="rId22"/>
    <p:sldId id="1085" r:id="rId23"/>
    <p:sldId id="1084" r:id="rId24"/>
    <p:sldId id="1083" r:id="rId25"/>
    <p:sldId id="21474828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6D956F-CC51-BAB3-6B72-D729436E53C9}" name="Julia Selker" initials="JS" userId="S::jselker@gridstrategiesllc.com::7f4d5162-432f-4416-af90-fc3ba361b7a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352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5194DD-0E56-6446-AADB-1702C55E6309}" v="45" dt="2026-09-22T17:43:41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4"/>
    <p:restoredTop sz="94625"/>
  </p:normalViewPr>
  <p:slideViewPr>
    <p:cSldViewPr snapToGrid="0">
      <p:cViewPr varScale="1">
        <p:scale>
          <a:sx n="165" d="100"/>
          <a:sy n="165" d="100"/>
        </p:scale>
        <p:origin x="21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160060\OneDrive%20-%20PPL%20Corporation\T-Planning\Dynamic%20Line%20Rating\Inservice%20data\Average%20gain%20dec-mar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160060\OneDrive%20-%20PPL%20Corporation\T-Planning\Dynamic%20Line%20Rating\Inservice%20data\Average%20gain%20dec-mar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JUNI-CUMB Emergency Rating - January</a:t>
            </a:r>
            <a:r>
              <a:rPr lang="en-US" baseline="0"/>
              <a:t> 2023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'[Average gain dec-mar charts.xlsx]Jan 2023 JUNI-CUMB'!$D$1</c:f>
              <c:strCache>
                <c:ptCount val="1"/>
                <c:pt idx="0">
                  <c:v>Ambient Adjusted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'[Average gain dec-mar charts.xlsx]Jan 2023 JUNI-CUMB'!$D$2:$D$745</c:f>
              <c:numCache>
                <c:formatCode>General</c:formatCode>
                <c:ptCount val="744"/>
                <c:pt idx="0">
                  <c:v>731.0709228515625</c:v>
                </c:pt>
                <c:pt idx="1">
                  <c:v>731.0709228515625</c:v>
                </c:pt>
                <c:pt idx="2">
                  <c:v>731.0709228515625</c:v>
                </c:pt>
                <c:pt idx="3">
                  <c:v>731.0709228515625</c:v>
                </c:pt>
                <c:pt idx="4">
                  <c:v>731.0709228515625</c:v>
                </c:pt>
                <c:pt idx="5">
                  <c:v>731.0709228515625</c:v>
                </c:pt>
                <c:pt idx="6">
                  <c:v>731.0709228515625</c:v>
                </c:pt>
                <c:pt idx="7">
                  <c:v>712.03115463256836</c:v>
                </c:pt>
                <c:pt idx="8">
                  <c:v>702.68865966796875</c:v>
                </c:pt>
                <c:pt idx="9">
                  <c:v>702.68865966796875</c:v>
                </c:pt>
                <c:pt idx="10">
                  <c:v>702.68865966796875</c:v>
                </c:pt>
                <c:pt idx="11">
                  <c:v>697.11395280626084</c:v>
                </c:pt>
                <c:pt idx="12">
                  <c:v>688.039794921875</c:v>
                </c:pt>
                <c:pt idx="13">
                  <c:v>688.039794921875</c:v>
                </c:pt>
                <c:pt idx="14">
                  <c:v>688.039794921875</c:v>
                </c:pt>
                <c:pt idx="15">
                  <c:v>688.039794921875</c:v>
                </c:pt>
                <c:pt idx="16">
                  <c:v>701.3475507948134</c:v>
                </c:pt>
                <c:pt idx="17">
                  <c:v>718.14162597656252</c:v>
                </c:pt>
                <c:pt idx="18">
                  <c:v>731.0709228515625</c:v>
                </c:pt>
                <c:pt idx="19">
                  <c:v>731.0709228515625</c:v>
                </c:pt>
                <c:pt idx="20">
                  <c:v>731.0709228515625</c:v>
                </c:pt>
                <c:pt idx="21">
                  <c:v>731.0709228515625</c:v>
                </c:pt>
                <c:pt idx="22">
                  <c:v>731.0709228515625</c:v>
                </c:pt>
                <c:pt idx="23">
                  <c:v>731.0709228515625</c:v>
                </c:pt>
                <c:pt idx="24">
                  <c:v>731.0709228515625</c:v>
                </c:pt>
                <c:pt idx="25">
                  <c:v>731.0709228515625</c:v>
                </c:pt>
                <c:pt idx="26">
                  <c:v>731.0709228515625</c:v>
                </c:pt>
                <c:pt idx="27">
                  <c:v>731.0709228515625</c:v>
                </c:pt>
                <c:pt idx="28">
                  <c:v>731.0709228515625</c:v>
                </c:pt>
                <c:pt idx="29">
                  <c:v>731.0709228515625</c:v>
                </c:pt>
                <c:pt idx="30">
                  <c:v>731.0709228515625</c:v>
                </c:pt>
                <c:pt idx="31">
                  <c:v>711.28217824300134</c:v>
                </c:pt>
                <c:pt idx="32">
                  <c:v>702.68865966796875</c:v>
                </c:pt>
                <c:pt idx="33">
                  <c:v>702.68865966796875</c:v>
                </c:pt>
                <c:pt idx="34">
                  <c:v>702.68865966796875</c:v>
                </c:pt>
                <c:pt idx="35">
                  <c:v>694.69282099405928</c:v>
                </c:pt>
                <c:pt idx="36">
                  <c:v>688.039794921875</c:v>
                </c:pt>
                <c:pt idx="37">
                  <c:v>688.039794921875</c:v>
                </c:pt>
                <c:pt idx="38">
                  <c:v>688.039794921875</c:v>
                </c:pt>
                <c:pt idx="39">
                  <c:v>688.039794921875</c:v>
                </c:pt>
                <c:pt idx="40">
                  <c:v>690.78900197347002</c:v>
                </c:pt>
                <c:pt idx="41">
                  <c:v>716.7271728515625</c:v>
                </c:pt>
                <c:pt idx="42">
                  <c:v>716.7271728515625</c:v>
                </c:pt>
                <c:pt idx="43">
                  <c:v>716.7271728515625</c:v>
                </c:pt>
                <c:pt idx="44">
                  <c:v>716.7271728515625</c:v>
                </c:pt>
                <c:pt idx="45">
                  <c:v>716.7271728515625</c:v>
                </c:pt>
                <c:pt idx="46">
                  <c:v>716.7271728515625</c:v>
                </c:pt>
                <c:pt idx="47">
                  <c:v>716.7271728515625</c:v>
                </c:pt>
                <c:pt idx="48">
                  <c:v>716.7271728515625</c:v>
                </c:pt>
                <c:pt idx="49">
                  <c:v>716.7271728515625</c:v>
                </c:pt>
                <c:pt idx="50">
                  <c:v>716.7271728515625</c:v>
                </c:pt>
                <c:pt idx="51">
                  <c:v>716.7271728515625</c:v>
                </c:pt>
                <c:pt idx="52">
                  <c:v>716.7271728515625</c:v>
                </c:pt>
                <c:pt idx="53">
                  <c:v>716.7271728515625</c:v>
                </c:pt>
                <c:pt idx="54">
                  <c:v>716.7271728515625</c:v>
                </c:pt>
                <c:pt idx="55">
                  <c:v>688.71713578965932</c:v>
                </c:pt>
                <c:pt idx="56">
                  <c:v>688.039794921875</c:v>
                </c:pt>
                <c:pt idx="57">
                  <c:v>690.19940355088977</c:v>
                </c:pt>
                <c:pt idx="58">
                  <c:v>688.039794921875</c:v>
                </c:pt>
                <c:pt idx="59">
                  <c:v>688.039794921875</c:v>
                </c:pt>
                <c:pt idx="60">
                  <c:v>688.039794921875</c:v>
                </c:pt>
                <c:pt idx="61">
                  <c:v>688.039794921875</c:v>
                </c:pt>
                <c:pt idx="62">
                  <c:v>688.039794921875</c:v>
                </c:pt>
                <c:pt idx="63">
                  <c:v>688.039794921875</c:v>
                </c:pt>
                <c:pt idx="64">
                  <c:v>688.039794921875</c:v>
                </c:pt>
                <c:pt idx="65">
                  <c:v>716.20920630560977</c:v>
                </c:pt>
                <c:pt idx="66">
                  <c:v>716.7271728515625</c:v>
                </c:pt>
                <c:pt idx="67">
                  <c:v>716.7271728515625</c:v>
                </c:pt>
                <c:pt idx="68">
                  <c:v>716.7271728515625</c:v>
                </c:pt>
                <c:pt idx="69">
                  <c:v>716.7271728515625</c:v>
                </c:pt>
                <c:pt idx="70">
                  <c:v>716.7271728515625</c:v>
                </c:pt>
                <c:pt idx="71">
                  <c:v>716.7271728515625</c:v>
                </c:pt>
                <c:pt idx="72">
                  <c:v>716.7271728515625</c:v>
                </c:pt>
                <c:pt idx="73">
                  <c:v>722.18576660156248</c:v>
                </c:pt>
                <c:pt idx="74">
                  <c:v>731.0709228515625</c:v>
                </c:pt>
                <c:pt idx="75">
                  <c:v>731.0709228515625</c:v>
                </c:pt>
                <c:pt idx="76">
                  <c:v>731.0709228515625</c:v>
                </c:pt>
                <c:pt idx="77">
                  <c:v>731.0709228515625</c:v>
                </c:pt>
                <c:pt idx="78">
                  <c:v>731.0709228515625</c:v>
                </c:pt>
                <c:pt idx="79">
                  <c:v>730.53303375244138</c:v>
                </c:pt>
                <c:pt idx="80">
                  <c:v>688.039794921875</c:v>
                </c:pt>
                <c:pt idx="81">
                  <c:v>688.039794921875</c:v>
                </c:pt>
                <c:pt idx="82">
                  <c:v>688.039794921875</c:v>
                </c:pt>
                <c:pt idx="83">
                  <c:v>688.039794921875</c:v>
                </c:pt>
                <c:pt idx="84">
                  <c:v>688.039794921875</c:v>
                </c:pt>
                <c:pt idx="85">
                  <c:v>688.039794921875</c:v>
                </c:pt>
                <c:pt idx="86">
                  <c:v>688.039794921875</c:v>
                </c:pt>
                <c:pt idx="87">
                  <c:v>688.039794921875</c:v>
                </c:pt>
                <c:pt idx="88">
                  <c:v>688.039794921875</c:v>
                </c:pt>
                <c:pt idx="89">
                  <c:v>711.82641245524087</c:v>
                </c:pt>
                <c:pt idx="90">
                  <c:v>716.7271728515625</c:v>
                </c:pt>
                <c:pt idx="91">
                  <c:v>716.7271728515625</c:v>
                </c:pt>
                <c:pt idx="92">
                  <c:v>716.7271728515625</c:v>
                </c:pt>
                <c:pt idx="93">
                  <c:v>716.7271728515625</c:v>
                </c:pt>
                <c:pt idx="94">
                  <c:v>716.7271728515625</c:v>
                </c:pt>
                <c:pt idx="95">
                  <c:v>716.7271728515625</c:v>
                </c:pt>
                <c:pt idx="96">
                  <c:v>716.7271728515625</c:v>
                </c:pt>
                <c:pt idx="97">
                  <c:v>716.7271728515625</c:v>
                </c:pt>
                <c:pt idx="98">
                  <c:v>716.7271728515625</c:v>
                </c:pt>
                <c:pt idx="99">
                  <c:v>716.7271728515625</c:v>
                </c:pt>
                <c:pt idx="100">
                  <c:v>716.7271728515625</c:v>
                </c:pt>
                <c:pt idx="101">
                  <c:v>716.7271728515625</c:v>
                </c:pt>
                <c:pt idx="102">
                  <c:v>716.7271728515625</c:v>
                </c:pt>
                <c:pt idx="103">
                  <c:v>716.7271728515625</c:v>
                </c:pt>
                <c:pt idx="104">
                  <c:v>688.63744862874353</c:v>
                </c:pt>
                <c:pt idx="105">
                  <c:v>688.039794921875</c:v>
                </c:pt>
                <c:pt idx="106">
                  <c:v>688.039794921875</c:v>
                </c:pt>
                <c:pt idx="107">
                  <c:v>688.039794921875</c:v>
                </c:pt>
                <c:pt idx="108">
                  <c:v>688.039794921875</c:v>
                </c:pt>
                <c:pt idx="109">
                  <c:v>688.039794921875</c:v>
                </c:pt>
                <c:pt idx="110">
                  <c:v>688.039794921875</c:v>
                </c:pt>
                <c:pt idx="111">
                  <c:v>688.039794921875</c:v>
                </c:pt>
                <c:pt idx="112">
                  <c:v>688.039794921875</c:v>
                </c:pt>
                <c:pt idx="113">
                  <c:v>714.11744316948784</c:v>
                </c:pt>
                <c:pt idx="114">
                  <c:v>731.0709228515625</c:v>
                </c:pt>
                <c:pt idx="115">
                  <c:v>731.0709228515625</c:v>
                </c:pt>
                <c:pt idx="116">
                  <c:v>731.0709228515625</c:v>
                </c:pt>
                <c:pt idx="117">
                  <c:v>731.0709228515625</c:v>
                </c:pt>
                <c:pt idx="118">
                  <c:v>731.0709228515625</c:v>
                </c:pt>
                <c:pt idx="119">
                  <c:v>731.0709228515625</c:v>
                </c:pt>
                <c:pt idx="120">
                  <c:v>731.0709228515625</c:v>
                </c:pt>
                <c:pt idx="121">
                  <c:v>731.0709228515625</c:v>
                </c:pt>
                <c:pt idx="122">
                  <c:v>731.0709228515625</c:v>
                </c:pt>
                <c:pt idx="123">
                  <c:v>731.0709228515625</c:v>
                </c:pt>
                <c:pt idx="124">
                  <c:v>731.0709228515625</c:v>
                </c:pt>
                <c:pt idx="125">
                  <c:v>731.0709228515625</c:v>
                </c:pt>
                <c:pt idx="126">
                  <c:v>731.0709228515625</c:v>
                </c:pt>
                <c:pt idx="127">
                  <c:v>716.05197525024414</c:v>
                </c:pt>
                <c:pt idx="128">
                  <c:v>702.68865966796875</c:v>
                </c:pt>
                <c:pt idx="129">
                  <c:v>702.68865966796875</c:v>
                </c:pt>
                <c:pt idx="130">
                  <c:v>706.80442047119141</c:v>
                </c:pt>
                <c:pt idx="131">
                  <c:v>702.68865966796875</c:v>
                </c:pt>
                <c:pt idx="132">
                  <c:v>702.68865966796875</c:v>
                </c:pt>
                <c:pt idx="133">
                  <c:v>702.68865966796875</c:v>
                </c:pt>
                <c:pt idx="134">
                  <c:v>702.68865966796875</c:v>
                </c:pt>
                <c:pt idx="135">
                  <c:v>702.68865966796875</c:v>
                </c:pt>
                <c:pt idx="136">
                  <c:v>702.80691909790039</c:v>
                </c:pt>
                <c:pt idx="137">
                  <c:v>731.0709228515625</c:v>
                </c:pt>
                <c:pt idx="138">
                  <c:v>731.0709228515625</c:v>
                </c:pt>
                <c:pt idx="139">
                  <c:v>731.0709228515625</c:v>
                </c:pt>
                <c:pt idx="140">
                  <c:v>731.0709228515625</c:v>
                </c:pt>
                <c:pt idx="141">
                  <c:v>731.0709228515625</c:v>
                </c:pt>
                <c:pt idx="142">
                  <c:v>731.0709228515625</c:v>
                </c:pt>
                <c:pt idx="143">
                  <c:v>731.0709228515625</c:v>
                </c:pt>
                <c:pt idx="144">
                  <c:v>731.0709228515625</c:v>
                </c:pt>
                <c:pt idx="145">
                  <c:v>731.0709228515625</c:v>
                </c:pt>
                <c:pt idx="146">
                  <c:v>731.0709228515625</c:v>
                </c:pt>
                <c:pt idx="147">
                  <c:v>731.0709228515625</c:v>
                </c:pt>
                <c:pt idx="148">
                  <c:v>731.0709228515625</c:v>
                </c:pt>
                <c:pt idx="149">
                  <c:v>736.51676364474827</c:v>
                </c:pt>
                <c:pt idx="150">
                  <c:v>731.91015879313147</c:v>
                </c:pt>
                <c:pt idx="151">
                  <c:v>717.03240966796875</c:v>
                </c:pt>
                <c:pt idx="152">
                  <c:v>717.03240966796875</c:v>
                </c:pt>
                <c:pt idx="153">
                  <c:v>717.03240966796875</c:v>
                </c:pt>
                <c:pt idx="154">
                  <c:v>717.03240966796875</c:v>
                </c:pt>
                <c:pt idx="155">
                  <c:v>717.03240966796875</c:v>
                </c:pt>
                <c:pt idx="156">
                  <c:v>717.03240966796875</c:v>
                </c:pt>
                <c:pt idx="157">
                  <c:v>717.03240966796875</c:v>
                </c:pt>
                <c:pt idx="158">
                  <c:v>717.03240966796875</c:v>
                </c:pt>
                <c:pt idx="159">
                  <c:v>717.03240966796875</c:v>
                </c:pt>
                <c:pt idx="160">
                  <c:v>717.03240966796875</c:v>
                </c:pt>
                <c:pt idx="161">
                  <c:v>727.1518379211426</c:v>
                </c:pt>
                <c:pt idx="162">
                  <c:v>731.0709228515625</c:v>
                </c:pt>
                <c:pt idx="163">
                  <c:v>731.0709228515625</c:v>
                </c:pt>
                <c:pt idx="164">
                  <c:v>742.09315541585283</c:v>
                </c:pt>
                <c:pt idx="165">
                  <c:v>744.4990234375</c:v>
                </c:pt>
                <c:pt idx="166">
                  <c:v>744.4990234375</c:v>
                </c:pt>
                <c:pt idx="167">
                  <c:v>744.4990234375</c:v>
                </c:pt>
                <c:pt idx="168">
                  <c:v>744.4990234375</c:v>
                </c:pt>
                <c:pt idx="169">
                  <c:v>744.4990234375</c:v>
                </c:pt>
                <c:pt idx="170">
                  <c:v>744.4990234375</c:v>
                </c:pt>
                <c:pt idx="171">
                  <c:v>744.4990234375</c:v>
                </c:pt>
                <c:pt idx="172">
                  <c:v>744.4990234375</c:v>
                </c:pt>
                <c:pt idx="173">
                  <c:v>744.4990234375</c:v>
                </c:pt>
                <c:pt idx="174">
                  <c:v>744.4990234375</c:v>
                </c:pt>
                <c:pt idx="175">
                  <c:v>717.37574234008787</c:v>
                </c:pt>
                <c:pt idx="176">
                  <c:v>717.03240966796875</c:v>
                </c:pt>
                <c:pt idx="177">
                  <c:v>717.03240966796875</c:v>
                </c:pt>
                <c:pt idx="178">
                  <c:v>717.03240966796875</c:v>
                </c:pt>
                <c:pt idx="179">
                  <c:v>717.03240966796875</c:v>
                </c:pt>
                <c:pt idx="180">
                  <c:v>717.03240966796875</c:v>
                </c:pt>
                <c:pt idx="181">
                  <c:v>717.03240966796875</c:v>
                </c:pt>
                <c:pt idx="182">
                  <c:v>717.03240966796875</c:v>
                </c:pt>
                <c:pt idx="183">
                  <c:v>717.03240966796875</c:v>
                </c:pt>
                <c:pt idx="184">
                  <c:v>717.03240966796875</c:v>
                </c:pt>
                <c:pt idx="185">
                  <c:v>737.28903732299807</c:v>
                </c:pt>
                <c:pt idx="186">
                  <c:v>744.4990234375</c:v>
                </c:pt>
                <c:pt idx="187">
                  <c:v>744.4990234375</c:v>
                </c:pt>
                <c:pt idx="188">
                  <c:v>744.4990234375</c:v>
                </c:pt>
                <c:pt idx="189">
                  <c:v>744.4990234375</c:v>
                </c:pt>
                <c:pt idx="190">
                  <c:v>744.4990234375</c:v>
                </c:pt>
                <c:pt idx="191">
                  <c:v>744.4990234375</c:v>
                </c:pt>
                <c:pt idx="192">
                  <c:v>744.4990234375</c:v>
                </c:pt>
                <c:pt idx="193">
                  <c:v>744.4990234375</c:v>
                </c:pt>
                <c:pt idx="194">
                  <c:v>744.4990234375</c:v>
                </c:pt>
                <c:pt idx="195">
                  <c:v>744.4990234375</c:v>
                </c:pt>
                <c:pt idx="196">
                  <c:v>744.4990234375</c:v>
                </c:pt>
                <c:pt idx="197">
                  <c:v>744.4990234375</c:v>
                </c:pt>
                <c:pt idx="198">
                  <c:v>729.316089714898</c:v>
                </c:pt>
                <c:pt idx="199">
                  <c:v>717.03240966796875</c:v>
                </c:pt>
                <c:pt idx="200">
                  <c:v>717.03240966796875</c:v>
                </c:pt>
                <c:pt idx="201">
                  <c:v>717.03240966796875</c:v>
                </c:pt>
                <c:pt idx="202">
                  <c:v>717.03240966796875</c:v>
                </c:pt>
                <c:pt idx="203">
                  <c:v>717.03240966796875</c:v>
                </c:pt>
                <c:pt idx="204">
                  <c:v>716.4945190429687</c:v>
                </c:pt>
                <c:pt idx="205">
                  <c:v>702.68865966796875</c:v>
                </c:pt>
                <c:pt idx="206">
                  <c:v>702.68865966796875</c:v>
                </c:pt>
                <c:pt idx="207">
                  <c:v>702.68865966796875</c:v>
                </c:pt>
                <c:pt idx="208">
                  <c:v>702.68865966796875</c:v>
                </c:pt>
                <c:pt idx="209">
                  <c:v>735.01414616902673</c:v>
                </c:pt>
                <c:pt idx="210">
                  <c:v>744.4990234375</c:v>
                </c:pt>
                <c:pt idx="211">
                  <c:v>744.4990234375</c:v>
                </c:pt>
                <c:pt idx="212">
                  <c:v>744.4990234375</c:v>
                </c:pt>
                <c:pt idx="213">
                  <c:v>744.4990234375</c:v>
                </c:pt>
                <c:pt idx="214">
                  <c:v>744.4990234375</c:v>
                </c:pt>
                <c:pt idx="215">
                  <c:v>744.4990234375</c:v>
                </c:pt>
                <c:pt idx="216">
                  <c:v>744.4990234375</c:v>
                </c:pt>
                <c:pt idx="217">
                  <c:v>744.4990234375</c:v>
                </c:pt>
                <c:pt idx="218">
                  <c:v>744.4990234375</c:v>
                </c:pt>
                <c:pt idx="219">
                  <c:v>744.4990234375</c:v>
                </c:pt>
                <c:pt idx="220">
                  <c:v>744.4990234375</c:v>
                </c:pt>
                <c:pt idx="221">
                  <c:v>744.4990234375</c:v>
                </c:pt>
                <c:pt idx="222">
                  <c:v>726.98905715942385</c:v>
                </c:pt>
                <c:pt idx="223">
                  <c:v>717.03240966796875</c:v>
                </c:pt>
                <c:pt idx="224">
                  <c:v>717.03240966796875</c:v>
                </c:pt>
                <c:pt idx="225">
                  <c:v>717.03240966796875</c:v>
                </c:pt>
                <c:pt idx="226">
                  <c:v>715.85701904296877</c:v>
                </c:pt>
                <c:pt idx="227">
                  <c:v>702.68865966796875</c:v>
                </c:pt>
                <c:pt idx="228">
                  <c:v>702.68865966796875</c:v>
                </c:pt>
                <c:pt idx="229">
                  <c:v>702.68865966796875</c:v>
                </c:pt>
                <c:pt idx="230">
                  <c:v>702.68865966796875</c:v>
                </c:pt>
                <c:pt idx="231">
                  <c:v>702.68865966796875</c:v>
                </c:pt>
                <c:pt idx="232">
                  <c:v>702.68865966796875</c:v>
                </c:pt>
                <c:pt idx="233">
                  <c:v>739.63938081529409</c:v>
                </c:pt>
                <c:pt idx="234">
                  <c:v>744.4990234375</c:v>
                </c:pt>
                <c:pt idx="235">
                  <c:v>744.4990234375</c:v>
                </c:pt>
                <c:pt idx="236">
                  <c:v>744.4990234375</c:v>
                </c:pt>
                <c:pt idx="237">
                  <c:v>744.4990234375</c:v>
                </c:pt>
                <c:pt idx="238">
                  <c:v>744.4990234375</c:v>
                </c:pt>
                <c:pt idx="239">
                  <c:v>744.4990234375</c:v>
                </c:pt>
                <c:pt idx="240">
                  <c:v>744.4990234375</c:v>
                </c:pt>
                <c:pt idx="241">
                  <c:v>744.4990234375</c:v>
                </c:pt>
                <c:pt idx="242">
                  <c:v>744.4990234375</c:v>
                </c:pt>
                <c:pt idx="243">
                  <c:v>744.4990234375</c:v>
                </c:pt>
                <c:pt idx="244">
                  <c:v>744.4990234375</c:v>
                </c:pt>
                <c:pt idx="245">
                  <c:v>744.4990234375</c:v>
                </c:pt>
                <c:pt idx="246">
                  <c:v>736.64052005343967</c:v>
                </c:pt>
                <c:pt idx="247">
                  <c:v>717.03240966796875</c:v>
                </c:pt>
                <c:pt idx="248">
                  <c:v>717.03240966796875</c:v>
                </c:pt>
                <c:pt idx="249">
                  <c:v>717.03240966796875</c:v>
                </c:pt>
                <c:pt idx="250">
                  <c:v>717.03240966796875</c:v>
                </c:pt>
                <c:pt idx="251">
                  <c:v>717.03240966796875</c:v>
                </c:pt>
                <c:pt idx="252">
                  <c:v>711.2949096679688</c:v>
                </c:pt>
                <c:pt idx="253">
                  <c:v>702.68865966796875</c:v>
                </c:pt>
                <c:pt idx="254">
                  <c:v>702.68865966796875</c:v>
                </c:pt>
                <c:pt idx="255">
                  <c:v>702.68865966796875</c:v>
                </c:pt>
                <c:pt idx="256">
                  <c:v>706.88326449924045</c:v>
                </c:pt>
                <c:pt idx="257">
                  <c:v>744.4990234375</c:v>
                </c:pt>
                <c:pt idx="258">
                  <c:v>744.4990234375</c:v>
                </c:pt>
                <c:pt idx="259">
                  <c:v>744.4990234375</c:v>
                </c:pt>
                <c:pt idx="260">
                  <c:v>744.4990234375</c:v>
                </c:pt>
                <c:pt idx="261">
                  <c:v>744.4990234375</c:v>
                </c:pt>
                <c:pt idx="262">
                  <c:v>744.4990234375</c:v>
                </c:pt>
                <c:pt idx="263">
                  <c:v>744.4990234375</c:v>
                </c:pt>
                <c:pt idx="264">
                  <c:v>744.4990234375</c:v>
                </c:pt>
                <c:pt idx="265">
                  <c:v>744.4990234375</c:v>
                </c:pt>
                <c:pt idx="266">
                  <c:v>744.4990234375</c:v>
                </c:pt>
                <c:pt idx="267">
                  <c:v>744.4990234375</c:v>
                </c:pt>
                <c:pt idx="268">
                  <c:v>744.4990234375</c:v>
                </c:pt>
                <c:pt idx="269">
                  <c:v>744.4990234375</c:v>
                </c:pt>
                <c:pt idx="270">
                  <c:v>744.4990234375</c:v>
                </c:pt>
                <c:pt idx="271">
                  <c:v>710.23775312635632</c:v>
                </c:pt>
                <c:pt idx="272">
                  <c:v>702.68865966796875</c:v>
                </c:pt>
                <c:pt idx="273">
                  <c:v>706.16099777221677</c:v>
                </c:pt>
                <c:pt idx="274">
                  <c:v>717.03240966796875</c:v>
                </c:pt>
                <c:pt idx="275">
                  <c:v>714.97324523925784</c:v>
                </c:pt>
                <c:pt idx="276">
                  <c:v>702.68865966796875</c:v>
                </c:pt>
                <c:pt idx="277">
                  <c:v>702.68865966796875</c:v>
                </c:pt>
                <c:pt idx="278">
                  <c:v>702.68865966796875</c:v>
                </c:pt>
                <c:pt idx="279">
                  <c:v>702.68865966796875</c:v>
                </c:pt>
                <c:pt idx="280">
                  <c:v>711.5581169128418</c:v>
                </c:pt>
                <c:pt idx="281">
                  <c:v>731.0709228515625</c:v>
                </c:pt>
                <c:pt idx="282">
                  <c:v>731.0709228515625</c:v>
                </c:pt>
                <c:pt idx="283">
                  <c:v>731.0709228515625</c:v>
                </c:pt>
                <c:pt idx="284">
                  <c:v>731.0709228515625</c:v>
                </c:pt>
                <c:pt idx="285">
                  <c:v>731.0709228515625</c:v>
                </c:pt>
                <c:pt idx="286">
                  <c:v>731.0709228515625</c:v>
                </c:pt>
                <c:pt idx="287">
                  <c:v>731.0709228515625</c:v>
                </c:pt>
                <c:pt idx="288">
                  <c:v>731.0709228515625</c:v>
                </c:pt>
                <c:pt idx="289">
                  <c:v>702.92139333089187</c:v>
                </c:pt>
                <c:pt idx="290">
                  <c:v>688.039794921875</c:v>
                </c:pt>
                <c:pt idx="291">
                  <c:v>688.039794921875</c:v>
                </c:pt>
                <c:pt idx="292">
                  <c:v>688.039794921875</c:v>
                </c:pt>
                <c:pt idx="293">
                  <c:v>698.87724880642361</c:v>
                </c:pt>
                <c:pt idx="294">
                  <c:v>688.039794921875</c:v>
                </c:pt>
                <c:pt idx="295">
                  <c:v>688.039794921875</c:v>
                </c:pt>
                <c:pt idx="296">
                  <c:v>688.039794921875</c:v>
                </c:pt>
                <c:pt idx="297">
                  <c:v>689.33556009928384</c:v>
                </c:pt>
                <c:pt idx="298">
                  <c:v>692.25134353637691</c:v>
                </c:pt>
                <c:pt idx="299">
                  <c:v>702.68865966796875</c:v>
                </c:pt>
                <c:pt idx="300">
                  <c:v>702.68865966796875</c:v>
                </c:pt>
                <c:pt idx="301">
                  <c:v>702.68865966796875</c:v>
                </c:pt>
                <c:pt idx="302">
                  <c:v>704.16287841796873</c:v>
                </c:pt>
                <c:pt idx="303">
                  <c:v>717.03240966796875</c:v>
                </c:pt>
                <c:pt idx="304">
                  <c:v>729.11772189670137</c:v>
                </c:pt>
                <c:pt idx="305">
                  <c:v>744.4990234375</c:v>
                </c:pt>
                <c:pt idx="306">
                  <c:v>744.4990234375</c:v>
                </c:pt>
                <c:pt idx="307">
                  <c:v>744.4990234375</c:v>
                </c:pt>
                <c:pt idx="308">
                  <c:v>744.4990234375</c:v>
                </c:pt>
                <c:pt idx="309">
                  <c:v>744.4990234375</c:v>
                </c:pt>
                <c:pt idx="310">
                  <c:v>744.4990234375</c:v>
                </c:pt>
                <c:pt idx="311">
                  <c:v>744.4990234375</c:v>
                </c:pt>
                <c:pt idx="312">
                  <c:v>744.4990234375</c:v>
                </c:pt>
                <c:pt idx="313">
                  <c:v>744.4990234375</c:v>
                </c:pt>
                <c:pt idx="314">
                  <c:v>744.4990234375</c:v>
                </c:pt>
                <c:pt idx="315">
                  <c:v>744.4990234375</c:v>
                </c:pt>
                <c:pt idx="316">
                  <c:v>748.87504272460933</c:v>
                </c:pt>
                <c:pt idx="317">
                  <c:v>743.88422648111975</c:v>
                </c:pt>
                <c:pt idx="318">
                  <c:v>717.03240966796875</c:v>
                </c:pt>
                <c:pt idx="319">
                  <c:v>717.03240966796875</c:v>
                </c:pt>
                <c:pt idx="320">
                  <c:v>717.03240966796875</c:v>
                </c:pt>
                <c:pt idx="321">
                  <c:v>717.03240966796875</c:v>
                </c:pt>
                <c:pt idx="322">
                  <c:v>717.03240966796875</c:v>
                </c:pt>
                <c:pt idx="323">
                  <c:v>717.03240966796875</c:v>
                </c:pt>
                <c:pt idx="324">
                  <c:v>717.03240966796875</c:v>
                </c:pt>
                <c:pt idx="325">
                  <c:v>717.03240966796875</c:v>
                </c:pt>
                <c:pt idx="326">
                  <c:v>717.03240966796875</c:v>
                </c:pt>
                <c:pt idx="327">
                  <c:v>717.03240966796875</c:v>
                </c:pt>
                <c:pt idx="328">
                  <c:v>717.03240966796875</c:v>
                </c:pt>
                <c:pt idx="329">
                  <c:v>756.48348659939234</c:v>
                </c:pt>
                <c:pt idx="330">
                  <c:v>758.07977294921875</c:v>
                </c:pt>
                <c:pt idx="331">
                  <c:v>758.07977294921875</c:v>
                </c:pt>
                <c:pt idx="332">
                  <c:v>758.07977294921875</c:v>
                </c:pt>
                <c:pt idx="333">
                  <c:v>758.07977294921875</c:v>
                </c:pt>
                <c:pt idx="334">
                  <c:v>758.07977294921875</c:v>
                </c:pt>
                <c:pt idx="335">
                  <c:v>758.07977294921875</c:v>
                </c:pt>
                <c:pt idx="336">
                  <c:v>758.07977294921875</c:v>
                </c:pt>
                <c:pt idx="337">
                  <c:v>758.07977294921875</c:v>
                </c:pt>
                <c:pt idx="338">
                  <c:v>758.07977294921875</c:v>
                </c:pt>
                <c:pt idx="339">
                  <c:v>758.07977294921875</c:v>
                </c:pt>
                <c:pt idx="340">
                  <c:v>758.07977294921875</c:v>
                </c:pt>
                <c:pt idx="341">
                  <c:v>750.91492521497935</c:v>
                </c:pt>
                <c:pt idx="342">
                  <c:v>731.0709228515625</c:v>
                </c:pt>
                <c:pt idx="343">
                  <c:v>731.0709228515625</c:v>
                </c:pt>
                <c:pt idx="344">
                  <c:v>731.0709228515625</c:v>
                </c:pt>
                <c:pt idx="345">
                  <c:v>731.0709228515625</c:v>
                </c:pt>
                <c:pt idx="346">
                  <c:v>718.92370936075849</c:v>
                </c:pt>
                <c:pt idx="347">
                  <c:v>717.03240966796875</c:v>
                </c:pt>
                <c:pt idx="348">
                  <c:v>717.03240966796875</c:v>
                </c:pt>
                <c:pt idx="349">
                  <c:v>717.03240966796875</c:v>
                </c:pt>
                <c:pt idx="350">
                  <c:v>717.03240966796875</c:v>
                </c:pt>
                <c:pt idx="351">
                  <c:v>717.03240966796875</c:v>
                </c:pt>
                <c:pt idx="352">
                  <c:v>720.88536521063907</c:v>
                </c:pt>
                <c:pt idx="353">
                  <c:v>744.4990234375</c:v>
                </c:pt>
                <c:pt idx="354">
                  <c:v>744.4990234375</c:v>
                </c:pt>
                <c:pt idx="355">
                  <c:v>744.4990234375</c:v>
                </c:pt>
                <c:pt idx="356">
                  <c:v>744.4990234375</c:v>
                </c:pt>
                <c:pt idx="357">
                  <c:v>744.4990234375</c:v>
                </c:pt>
                <c:pt idx="358">
                  <c:v>744.4990234375</c:v>
                </c:pt>
                <c:pt idx="359">
                  <c:v>744.4990234375</c:v>
                </c:pt>
                <c:pt idx="360">
                  <c:v>744.4990234375</c:v>
                </c:pt>
                <c:pt idx="361">
                  <c:v>744.4990234375</c:v>
                </c:pt>
                <c:pt idx="362">
                  <c:v>744.4990234375</c:v>
                </c:pt>
                <c:pt idx="363">
                  <c:v>744.4990234375</c:v>
                </c:pt>
                <c:pt idx="364">
                  <c:v>744.4990234375</c:v>
                </c:pt>
                <c:pt idx="365">
                  <c:v>744.4990234375</c:v>
                </c:pt>
                <c:pt idx="366">
                  <c:v>740.95125249226885</c:v>
                </c:pt>
                <c:pt idx="367">
                  <c:v>717.03240966796875</c:v>
                </c:pt>
                <c:pt idx="368">
                  <c:v>717.03240966796875</c:v>
                </c:pt>
                <c:pt idx="369">
                  <c:v>717.03240966796875</c:v>
                </c:pt>
                <c:pt idx="370">
                  <c:v>717.03240966796875</c:v>
                </c:pt>
                <c:pt idx="371">
                  <c:v>717.03240966796875</c:v>
                </c:pt>
                <c:pt idx="372">
                  <c:v>704.6210815429688</c:v>
                </c:pt>
                <c:pt idx="373">
                  <c:v>702.68865966796875</c:v>
                </c:pt>
                <c:pt idx="374">
                  <c:v>702.68865966796875</c:v>
                </c:pt>
                <c:pt idx="375">
                  <c:v>702.68865966796875</c:v>
                </c:pt>
                <c:pt idx="376">
                  <c:v>702.68865966796875</c:v>
                </c:pt>
                <c:pt idx="377">
                  <c:v>712.50419235229492</c:v>
                </c:pt>
                <c:pt idx="378">
                  <c:v>744.23792148166228</c:v>
                </c:pt>
                <c:pt idx="379">
                  <c:v>744.4990234375</c:v>
                </c:pt>
                <c:pt idx="380">
                  <c:v>744.4990234375</c:v>
                </c:pt>
                <c:pt idx="381">
                  <c:v>744.4990234375</c:v>
                </c:pt>
                <c:pt idx="382">
                  <c:v>744.4990234375</c:v>
                </c:pt>
                <c:pt idx="383">
                  <c:v>744.4990234375</c:v>
                </c:pt>
                <c:pt idx="384">
                  <c:v>744.4990234375</c:v>
                </c:pt>
                <c:pt idx="385">
                  <c:v>744.4990234375</c:v>
                </c:pt>
                <c:pt idx="386">
                  <c:v>744.4990234375</c:v>
                </c:pt>
                <c:pt idx="387">
                  <c:v>744.4990234375</c:v>
                </c:pt>
                <c:pt idx="388">
                  <c:v>744.4990234375</c:v>
                </c:pt>
                <c:pt idx="389">
                  <c:v>744.4990234375</c:v>
                </c:pt>
                <c:pt idx="390">
                  <c:v>737.29834967719182</c:v>
                </c:pt>
                <c:pt idx="391">
                  <c:v>702.68865966796875</c:v>
                </c:pt>
                <c:pt idx="392">
                  <c:v>702.68865966796875</c:v>
                </c:pt>
                <c:pt idx="393">
                  <c:v>702.68865966796875</c:v>
                </c:pt>
                <c:pt idx="394">
                  <c:v>702.68865966796875</c:v>
                </c:pt>
                <c:pt idx="395">
                  <c:v>702.68865966796875</c:v>
                </c:pt>
                <c:pt idx="396">
                  <c:v>702.68865966796875</c:v>
                </c:pt>
                <c:pt idx="397">
                  <c:v>702.68865966796875</c:v>
                </c:pt>
                <c:pt idx="398">
                  <c:v>702.68865966796875</c:v>
                </c:pt>
                <c:pt idx="399">
                  <c:v>702.68865966796875</c:v>
                </c:pt>
                <c:pt idx="400">
                  <c:v>702.68865966796875</c:v>
                </c:pt>
                <c:pt idx="401">
                  <c:v>703.27995681762695</c:v>
                </c:pt>
                <c:pt idx="402">
                  <c:v>731.0709228515625</c:v>
                </c:pt>
                <c:pt idx="403">
                  <c:v>731.0709228515625</c:v>
                </c:pt>
                <c:pt idx="404">
                  <c:v>731.0709228515625</c:v>
                </c:pt>
                <c:pt idx="405">
                  <c:v>731.0709228515625</c:v>
                </c:pt>
                <c:pt idx="406">
                  <c:v>741.21659884982637</c:v>
                </c:pt>
                <c:pt idx="407">
                  <c:v>744.4990234375</c:v>
                </c:pt>
                <c:pt idx="408">
                  <c:v>744.4990234375</c:v>
                </c:pt>
                <c:pt idx="409">
                  <c:v>744.4990234375</c:v>
                </c:pt>
                <c:pt idx="410">
                  <c:v>744.4990234375</c:v>
                </c:pt>
                <c:pt idx="411">
                  <c:v>744.4990234375</c:v>
                </c:pt>
                <c:pt idx="412">
                  <c:v>744.4990234375</c:v>
                </c:pt>
                <c:pt idx="413">
                  <c:v>744.4990234375</c:v>
                </c:pt>
                <c:pt idx="414">
                  <c:v>744.4990234375</c:v>
                </c:pt>
                <c:pt idx="415">
                  <c:v>703.96619856092661</c:v>
                </c:pt>
                <c:pt idx="416">
                  <c:v>704.74654006958008</c:v>
                </c:pt>
                <c:pt idx="417">
                  <c:v>705.52853462219241</c:v>
                </c:pt>
                <c:pt idx="418">
                  <c:v>702.68865966796875</c:v>
                </c:pt>
                <c:pt idx="419">
                  <c:v>702.68865966796875</c:v>
                </c:pt>
                <c:pt idx="420">
                  <c:v>702.68865966796875</c:v>
                </c:pt>
                <c:pt idx="421">
                  <c:v>702.68865966796875</c:v>
                </c:pt>
                <c:pt idx="422">
                  <c:v>702.68865966796875</c:v>
                </c:pt>
                <c:pt idx="423">
                  <c:v>702.68865966796875</c:v>
                </c:pt>
                <c:pt idx="424">
                  <c:v>702.68865966796875</c:v>
                </c:pt>
                <c:pt idx="425">
                  <c:v>715.3424186706543</c:v>
                </c:pt>
                <c:pt idx="426">
                  <c:v>731.0709228515625</c:v>
                </c:pt>
                <c:pt idx="427">
                  <c:v>731.0709228515625</c:v>
                </c:pt>
                <c:pt idx="428">
                  <c:v>731.0709228515625</c:v>
                </c:pt>
                <c:pt idx="429">
                  <c:v>731.0709228515625</c:v>
                </c:pt>
                <c:pt idx="430">
                  <c:v>742.50345848931204</c:v>
                </c:pt>
                <c:pt idx="431">
                  <c:v>744.4990234375</c:v>
                </c:pt>
                <c:pt idx="432">
                  <c:v>744.4990234375</c:v>
                </c:pt>
                <c:pt idx="433">
                  <c:v>744.4990234375</c:v>
                </c:pt>
                <c:pt idx="434">
                  <c:v>744.4990234375</c:v>
                </c:pt>
                <c:pt idx="435">
                  <c:v>744.4990234375</c:v>
                </c:pt>
                <c:pt idx="436">
                  <c:v>744.4990234375</c:v>
                </c:pt>
                <c:pt idx="437">
                  <c:v>744.4990234375</c:v>
                </c:pt>
                <c:pt idx="438">
                  <c:v>744.4990234375</c:v>
                </c:pt>
                <c:pt idx="439">
                  <c:v>731.41423382229277</c:v>
                </c:pt>
                <c:pt idx="440">
                  <c:v>717.03240966796875</c:v>
                </c:pt>
                <c:pt idx="441">
                  <c:v>717.03240966796875</c:v>
                </c:pt>
                <c:pt idx="442">
                  <c:v>717.03240966796875</c:v>
                </c:pt>
                <c:pt idx="443">
                  <c:v>717.03240966796875</c:v>
                </c:pt>
                <c:pt idx="444">
                  <c:v>717.03240966796875</c:v>
                </c:pt>
                <c:pt idx="445">
                  <c:v>717.03240966796875</c:v>
                </c:pt>
                <c:pt idx="446">
                  <c:v>717.03240966796875</c:v>
                </c:pt>
                <c:pt idx="447">
                  <c:v>717.03240966796875</c:v>
                </c:pt>
                <c:pt idx="448">
                  <c:v>717.03240966796875</c:v>
                </c:pt>
                <c:pt idx="449">
                  <c:v>725.41990068223743</c:v>
                </c:pt>
                <c:pt idx="450">
                  <c:v>744.4990234375</c:v>
                </c:pt>
                <c:pt idx="451">
                  <c:v>744.4990234375</c:v>
                </c:pt>
                <c:pt idx="452">
                  <c:v>744.4990234375</c:v>
                </c:pt>
                <c:pt idx="453">
                  <c:v>744.4990234375</c:v>
                </c:pt>
                <c:pt idx="454">
                  <c:v>744.4990234375</c:v>
                </c:pt>
                <c:pt idx="455">
                  <c:v>744.4990234375</c:v>
                </c:pt>
                <c:pt idx="456">
                  <c:v>744.4990234375</c:v>
                </c:pt>
                <c:pt idx="457">
                  <c:v>744.4990234375</c:v>
                </c:pt>
                <c:pt idx="458">
                  <c:v>744.4990234375</c:v>
                </c:pt>
                <c:pt idx="459">
                  <c:v>744.4990234375</c:v>
                </c:pt>
                <c:pt idx="460">
                  <c:v>744.4990234375</c:v>
                </c:pt>
                <c:pt idx="461">
                  <c:v>744.4990234375</c:v>
                </c:pt>
                <c:pt idx="462">
                  <c:v>715.05755894978836</c:v>
                </c:pt>
                <c:pt idx="463">
                  <c:v>702.68865966796875</c:v>
                </c:pt>
                <c:pt idx="464">
                  <c:v>702.68865966796875</c:v>
                </c:pt>
                <c:pt idx="465">
                  <c:v>702.68865966796875</c:v>
                </c:pt>
                <c:pt idx="466">
                  <c:v>705.1581161499023</c:v>
                </c:pt>
                <c:pt idx="467">
                  <c:v>702.68865966796875</c:v>
                </c:pt>
                <c:pt idx="468">
                  <c:v>702.68865966796875</c:v>
                </c:pt>
                <c:pt idx="469">
                  <c:v>702.68865966796875</c:v>
                </c:pt>
                <c:pt idx="470">
                  <c:v>702.68865966796875</c:v>
                </c:pt>
                <c:pt idx="471">
                  <c:v>702.68865966796875</c:v>
                </c:pt>
                <c:pt idx="472">
                  <c:v>702.68865966796875</c:v>
                </c:pt>
                <c:pt idx="473">
                  <c:v>713.92330551147461</c:v>
                </c:pt>
                <c:pt idx="474">
                  <c:v>731.0709228515625</c:v>
                </c:pt>
                <c:pt idx="475">
                  <c:v>731.0709228515625</c:v>
                </c:pt>
                <c:pt idx="476">
                  <c:v>737.0203174167209</c:v>
                </c:pt>
                <c:pt idx="477">
                  <c:v>744.4990234375</c:v>
                </c:pt>
                <c:pt idx="478">
                  <c:v>744.4990234375</c:v>
                </c:pt>
                <c:pt idx="479">
                  <c:v>744.4990234375</c:v>
                </c:pt>
                <c:pt idx="480">
                  <c:v>744.4990234375</c:v>
                </c:pt>
                <c:pt idx="481">
                  <c:v>744.4990234375</c:v>
                </c:pt>
                <c:pt idx="482">
                  <c:v>744.4990234375</c:v>
                </c:pt>
                <c:pt idx="483">
                  <c:v>744.4990234375</c:v>
                </c:pt>
                <c:pt idx="484">
                  <c:v>744.4990234375</c:v>
                </c:pt>
                <c:pt idx="485">
                  <c:v>744.4990234375</c:v>
                </c:pt>
                <c:pt idx="486">
                  <c:v>744.4990234375</c:v>
                </c:pt>
                <c:pt idx="487">
                  <c:v>729.50683008829753</c:v>
                </c:pt>
                <c:pt idx="488">
                  <c:v>717.03240966796875</c:v>
                </c:pt>
                <c:pt idx="489">
                  <c:v>717.03240966796875</c:v>
                </c:pt>
                <c:pt idx="490">
                  <c:v>717.03240966796875</c:v>
                </c:pt>
                <c:pt idx="491">
                  <c:v>717.03240966796875</c:v>
                </c:pt>
                <c:pt idx="492">
                  <c:v>717.03240966796875</c:v>
                </c:pt>
                <c:pt idx="493">
                  <c:v>717.03240966796875</c:v>
                </c:pt>
                <c:pt idx="494">
                  <c:v>717.03240966796875</c:v>
                </c:pt>
                <c:pt idx="495">
                  <c:v>717.03240966796875</c:v>
                </c:pt>
                <c:pt idx="496">
                  <c:v>717.03240966796875</c:v>
                </c:pt>
                <c:pt idx="497">
                  <c:v>736.06829893324107</c:v>
                </c:pt>
                <c:pt idx="498">
                  <c:v>744.4990234375</c:v>
                </c:pt>
                <c:pt idx="499">
                  <c:v>744.4990234375</c:v>
                </c:pt>
                <c:pt idx="500">
                  <c:v>744.4990234375</c:v>
                </c:pt>
                <c:pt idx="501">
                  <c:v>744.4990234375</c:v>
                </c:pt>
                <c:pt idx="502">
                  <c:v>744.4990234375</c:v>
                </c:pt>
                <c:pt idx="503">
                  <c:v>744.4990234375</c:v>
                </c:pt>
                <c:pt idx="504">
                  <c:v>744.4990234375</c:v>
                </c:pt>
                <c:pt idx="505">
                  <c:v>744.4990234375</c:v>
                </c:pt>
                <c:pt idx="506">
                  <c:v>744.4990234375</c:v>
                </c:pt>
                <c:pt idx="507">
                  <c:v>744.4990234375</c:v>
                </c:pt>
                <c:pt idx="508">
                  <c:v>744.4990234375</c:v>
                </c:pt>
                <c:pt idx="509">
                  <c:v>744.4990234375</c:v>
                </c:pt>
                <c:pt idx="510">
                  <c:v>744.4990234375</c:v>
                </c:pt>
                <c:pt idx="511">
                  <c:v>719.74092297024197</c:v>
                </c:pt>
                <c:pt idx="512">
                  <c:v>717.03240966796875</c:v>
                </c:pt>
                <c:pt idx="513">
                  <c:v>717.03240966796875</c:v>
                </c:pt>
                <c:pt idx="514">
                  <c:v>717.03240966796875</c:v>
                </c:pt>
                <c:pt idx="515">
                  <c:v>717.03240966796875</c:v>
                </c:pt>
                <c:pt idx="516">
                  <c:v>717.03240966796875</c:v>
                </c:pt>
                <c:pt idx="517">
                  <c:v>703.06717529296873</c:v>
                </c:pt>
                <c:pt idx="518">
                  <c:v>702.68865966796875</c:v>
                </c:pt>
                <c:pt idx="519">
                  <c:v>702.68865966796875</c:v>
                </c:pt>
                <c:pt idx="520">
                  <c:v>702.68865966796875</c:v>
                </c:pt>
                <c:pt idx="521">
                  <c:v>737.58869942559136</c:v>
                </c:pt>
                <c:pt idx="522">
                  <c:v>744.4990234375</c:v>
                </c:pt>
                <c:pt idx="523">
                  <c:v>744.4990234375</c:v>
                </c:pt>
                <c:pt idx="524">
                  <c:v>744.4990234375</c:v>
                </c:pt>
                <c:pt idx="525">
                  <c:v>744.4990234375</c:v>
                </c:pt>
                <c:pt idx="526">
                  <c:v>744.4990234375</c:v>
                </c:pt>
                <c:pt idx="527">
                  <c:v>744.4990234375</c:v>
                </c:pt>
                <c:pt idx="528">
                  <c:v>744.4990234375</c:v>
                </c:pt>
                <c:pt idx="529">
                  <c:v>744.4990234375</c:v>
                </c:pt>
                <c:pt idx="530">
                  <c:v>744.4990234375</c:v>
                </c:pt>
                <c:pt idx="531">
                  <c:v>744.4990234375</c:v>
                </c:pt>
                <c:pt idx="532">
                  <c:v>744.4990234375</c:v>
                </c:pt>
                <c:pt idx="533">
                  <c:v>744.4990234375</c:v>
                </c:pt>
                <c:pt idx="534">
                  <c:v>744.4990234375</c:v>
                </c:pt>
                <c:pt idx="535">
                  <c:v>719.51203452216259</c:v>
                </c:pt>
                <c:pt idx="536">
                  <c:v>717.03240966796875</c:v>
                </c:pt>
                <c:pt idx="537">
                  <c:v>717.03240966796875</c:v>
                </c:pt>
                <c:pt idx="538">
                  <c:v>717.03240966796875</c:v>
                </c:pt>
                <c:pt idx="539">
                  <c:v>717.03240966796875</c:v>
                </c:pt>
                <c:pt idx="540">
                  <c:v>717.03240966796875</c:v>
                </c:pt>
                <c:pt idx="541">
                  <c:v>717.03240966796875</c:v>
                </c:pt>
                <c:pt idx="542">
                  <c:v>717.03240966796875</c:v>
                </c:pt>
                <c:pt idx="543">
                  <c:v>717.03240966796875</c:v>
                </c:pt>
                <c:pt idx="544">
                  <c:v>717.03240966796875</c:v>
                </c:pt>
                <c:pt idx="545">
                  <c:v>717.03240966796875</c:v>
                </c:pt>
                <c:pt idx="546">
                  <c:v>741.10384479098855</c:v>
                </c:pt>
                <c:pt idx="547">
                  <c:v>744.4990234375</c:v>
                </c:pt>
                <c:pt idx="548">
                  <c:v>744.4990234375</c:v>
                </c:pt>
                <c:pt idx="549">
                  <c:v>744.4990234375</c:v>
                </c:pt>
                <c:pt idx="550">
                  <c:v>744.4990234375</c:v>
                </c:pt>
                <c:pt idx="551">
                  <c:v>744.4990234375</c:v>
                </c:pt>
                <c:pt idx="552">
                  <c:v>744.4990234375</c:v>
                </c:pt>
                <c:pt idx="553">
                  <c:v>744.4990234375</c:v>
                </c:pt>
                <c:pt idx="554">
                  <c:v>744.4990234375</c:v>
                </c:pt>
                <c:pt idx="555">
                  <c:v>744.4990234375</c:v>
                </c:pt>
                <c:pt idx="556">
                  <c:v>744.4990234375</c:v>
                </c:pt>
                <c:pt idx="557">
                  <c:v>744.4990234375</c:v>
                </c:pt>
                <c:pt idx="558">
                  <c:v>730.19604119194878</c:v>
                </c:pt>
                <c:pt idx="559">
                  <c:v>719.85231994628907</c:v>
                </c:pt>
                <c:pt idx="560">
                  <c:v>717.03240966796875</c:v>
                </c:pt>
                <c:pt idx="561">
                  <c:v>717.03240966796875</c:v>
                </c:pt>
                <c:pt idx="562">
                  <c:v>717.03240966796875</c:v>
                </c:pt>
                <c:pt idx="563">
                  <c:v>717.03240966796875</c:v>
                </c:pt>
                <c:pt idx="564">
                  <c:v>717.03240966796875</c:v>
                </c:pt>
                <c:pt idx="565">
                  <c:v>717.03240966796875</c:v>
                </c:pt>
                <c:pt idx="566">
                  <c:v>717.03240966796875</c:v>
                </c:pt>
                <c:pt idx="567">
                  <c:v>717.03240966796875</c:v>
                </c:pt>
                <c:pt idx="568">
                  <c:v>717.03240966796875</c:v>
                </c:pt>
                <c:pt idx="569">
                  <c:v>717.03240966796875</c:v>
                </c:pt>
                <c:pt idx="570">
                  <c:v>738.81496031019424</c:v>
                </c:pt>
                <c:pt idx="571">
                  <c:v>744.4990234375</c:v>
                </c:pt>
                <c:pt idx="572">
                  <c:v>744.4990234375</c:v>
                </c:pt>
                <c:pt idx="573">
                  <c:v>744.4990234375</c:v>
                </c:pt>
                <c:pt idx="574">
                  <c:v>744.4990234375</c:v>
                </c:pt>
                <c:pt idx="575">
                  <c:v>744.4990234375</c:v>
                </c:pt>
                <c:pt idx="576">
                  <c:v>744.4990234375</c:v>
                </c:pt>
                <c:pt idx="577">
                  <c:v>744.4990234375</c:v>
                </c:pt>
                <c:pt idx="578">
                  <c:v>744.4990234375</c:v>
                </c:pt>
                <c:pt idx="579">
                  <c:v>744.4990234375</c:v>
                </c:pt>
                <c:pt idx="580">
                  <c:v>744.4990234375</c:v>
                </c:pt>
                <c:pt idx="581">
                  <c:v>744.4990234375</c:v>
                </c:pt>
                <c:pt idx="582">
                  <c:v>744.4990234375</c:v>
                </c:pt>
                <c:pt idx="583">
                  <c:v>723.21239776611333</c:v>
                </c:pt>
                <c:pt idx="584">
                  <c:v>717.03240966796875</c:v>
                </c:pt>
                <c:pt idx="585">
                  <c:v>717.03240966796875</c:v>
                </c:pt>
                <c:pt idx="586">
                  <c:v>717.03240966796875</c:v>
                </c:pt>
                <c:pt idx="587">
                  <c:v>717.03240966796875</c:v>
                </c:pt>
                <c:pt idx="588">
                  <c:v>717.03240966796875</c:v>
                </c:pt>
                <c:pt idx="589">
                  <c:v>717.03240966796875</c:v>
                </c:pt>
                <c:pt idx="590">
                  <c:v>717.03240966796875</c:v>
                </c:pt>
                <c:pt idx="591">
                  <c:v>718.20737228393557</c:v>
                </c:pt>
                <c:pt idx="592">
                  <c:v>717.03240966796875</c:v>
                </c:pt>
                <c:pt idx="593">
                  <c:v>730.72756847805442</c:v>
                </c:pt>
                <c:pt idx="594">
                  <c:v>744.4990234375</c:v>
                </c:pt>
                <c:pt idx="595">
                  <c:v>744.4990234375</c:v>
                </c:pt>
                <c:pt idx="596">
                  <c:v>744.4990234375</c:v>
                </c:pt>
                <c:pt idx="597">
                  <c:v>744.4990234375</c:v>
                </c:pt>
                <c:pt idx="598">
                  <c:v>744.4990234375</c:v>
                </c:pt>
                <c:pt idx="599">
                  <c:v>744.4990234375</c:v>
                </c:pt>
                <c:pt idx="600">
                  <c:v>740.82494591606985</c:v>
                </c:pt>
                <c:pt idx="601">
                  <c:v>731.0709228515625</c:v>
                </c:pt>
                <c:pt idx="602">
                  <c:v>731.0709228515625</c:v>
                </c:pt>
                <c:pt idx="603">
                  <c:v>731.0709228515625</c:v>
                </c:pt>
                <c:pt idx="604">
                  <c:v>733.06648779975046</c:v>
                </c:pt>
                <c:pt idx="605">
                  <c:v>744.4990234375</c:v>
                </c:pt>
                <c:pt idx="606">
                  <c:v>704.89531775580508</c:v>
                </c:pt>
                <c:pt idx="607">
                  <c:v>702.68865966796875</c:v>
                </c:pt>
                <c:pt idx="608">
                  <c:v>702.68865966796875</c:v>
                </c:pt>
                <c:pt idx="609">
                  <c:v>702.68865966796875</c:v>
                </c:pt>
                <c:pt idx="610">
                  <c:v>702.68865966796875</c:v>
                </c:pt>
                <c:pt idx="611">
                  <c:v>702.68865966796875</c:v>
                </c:pt>
                <c:pt idx="612">
                  <c:v>702.68865966796875</c:v>
                </c:pt>
                <c:pt idx="613">
                  <c:v>702.68865966796875</c:v>
                </c:pt>
                <c:pt idx="614">
                  <c:v>702.68865966796875</c:v>
                </c:pt>
                <c:pt idx="615">
                  <c:v>702.68865966796875</c:v>
                </c:pt>
                <c:pt idx="616">
                  <c:v>710.00165990193682</c:v>
                </c:pt>
                <c:pt idx="617">
                  <c:v>744.4990234375</c:v>
                </c:pt>
                <c:pt idx="618">
                  <c:v>744.4990234375</c:v>
                </c:pt>
                <c:pt idx="619">
                  <c:v>744.4990234375</c:v>
                </c:pt>
                <c:pt idx="620">
                  <c:v>744.4990234375</c:v>
                </c:pt>
                <c:pt idx="621">
                  <c:v>744.4990234375</c:v>
                </c:pt>
                <c:pt idx="622">
                  <c:v>744.4990234375</c:v>
                </c:pt>
                <c:pt idx="623">
                  <c:v>744.4990234375</c:v>
                </c:pt>
                <c:pt idx="624">
                  <c:v>744.4990234375</c:v>
                </c:pt>
                <c:pt idx="625">
                  <c:v>744.4990234375</c:v>
                </c:pt>
                <c:pt idx="626">
                  <c:v>744.4990234375</c:v>
                </c:pt>
                <c:pt idx="627">
                  <c:v>744.4990234375</c:v>
                </c:pt>
                <c:pt idx="628">
                  <c:v>744.4990234375</c:v>
                </c:pt>
                <c:pt idx="629">
                  <c:v>744.4990234375</c:v>
                </c:pt>
                <c:pt idx="630">
                  <c:v>732.90200873480899</c:v>
                </c:pt>
                <c:pt idx="631">
                  <c:v>717.03240966796875</c:v>
                </c:pt>
                <c:pt idx="632">
                  <c:v>717.03240966796875</c:v>
                </c:pt>
                <c:pt idx="633">
                  <c:v>718.20737228393557</c:v>
                </c:pt>
                <c:pt idx="634">
                  <c:v>710.75701904296875</c:v>
                </c:pt>
                <c:pt idx="635">
                  <c:v>702.68865966796875</c:v>
                </c:pt>
                <c:pt idx="636">
                  <c:v>702.68865966796875</c:v>
                </c:pt>
                <c:pt idx="637">
                  <c:v>716.83319091796875</c:v>
                </c:pt>
                <c:pt idx="638">
                  <c:v>717.03240966796875</c:v>
                </c:pt>
                <c:pt idx="639">
                  <c:v>717.03240966796875</c:v>
                </c:pt>
                <c:pt idx="640">
                  <c:v>721.45758633083767</c:v>
                </c:pt>
                <c:pt idx="641">
                  <c:v>744.4990234375</c:v>
                </c:pt>
                <c:pt idx="642">
                  <c:v>744.4990234375</c:v>
                </c:pt>
                <c:pt idx="643">
                  <c:v>744.4990234375</c:v>
                </c:pt>
                <c:pt idx="644">
                  <c:v>744.4990234375</c:v>
                </c:pt>
                <c:pt idx="645">
                  <c:v>744.4990234375</c:v>
                </c:pt>
                <c:pt idx="646">
                  <c:v>752.43998947143552</c:v>
                </c:pt>
                <c:pt idx="647">
                  <c:v>758.07977294921875</c:v>
                </c:pt>
                <c:pt idx="648">
                  <c:v>758.07977294921875</c:v>
                </c:pt>
                <c:pt idx="649">
                  <c:v>758.07977294921875</c:v>
                </c:pt>
                <c:pt idx="650">
                  <c:v>758.07977294921875</c:v>
                </c:pt>
                <c:pt idx="651">
                  <c:v>758.07977294921875</c:v>
                </c:pt>
                <c:pt idx="652">
                  <c:v>758.07977294921875</c:v>
                </c:pt>
                <c:pt idx="653">
                  <c:v>758.07977294921875</c:v>
                </c:pt>
                <c:pt idx="654">
                  <c:v>735.33269246419275</c:v>
                </c:pt>
                <c:pt idx="655">
                  <c:v>717.03240966796875</c:v>
                </c:pt>
                <c:pt idx="656">
                  <c:v>717.03240966796875</c:v>
                </c:pt>
                <c:pt idx="657">
                  <c:v>717.03240966796875</c:v>
                </c:pt>
                <c:pt idx="658">
                  <c:v>708.0277221679687</c:v>
                </c:pt>
                <c:pt idx="659">
                  <c:v>702.68865966796875</c:v>
                </c:pt>
                <c:pt idx="660">
                  <c:v>695.83217714097759</c:v>
                </c:pt>
                <c:pt idx="661">
                  <c:v>688.039794921875</c:v>
                </c:pt>
                <c:pt idx="662">
                  <c:v>688.039794921875</c:v>
                </c:pt>
                <c:pt idx="663">
                  <c:v>688.039794921875</c:v>
                </c:pt>
                <c:pt idx="664">
                  <c:v>701.48702239990234</c:v>
                </c:pt>
                <c:pt idx="665">
                  <c:v>731.0709228515625</c:v>
                </c:pt>
                <c:pt idx="666">
                  <c:v>731.0709228515625</c:v>
                </c:pt>
                <c:pt idx="667">
                  <c:v>733.47679087320967</c:v>
                </c:pt>
                <c:pt idx="668">
                  <c:v>744.4990234375</c:v>
                </c:pt>
                <c:pt idx="669">
                  <c:v>744.4990234375</c:v>
                </c:pt>
                <c:pt idx="670">
                  <c:v>744.4990234375</c:v>
                </c:pt>
                <c:pt idx="671">
                  <c:v>744.4990234375</c:v>
                </c:pt>
                <c:pt idx="672">
                  <c:v>744.4990234375</c:v>
                </c:pt>
                <c:pt idx="673">
                  <c:v>744.4990234375</c:v>
                </c:pt>
                <c:pt idx="674">
                  <c:v>744.4990234375</c:v>
                </c:pt>
                <c:pt idx="675">
                  <c:v>744.4990234375</c:v>
                </c:pt>
                <c:pt idx="676">
                  <c:v>744.4990234375</c:v>
                </c:pt>
                <c:pt idx="677">
                  <c:v>744.4990234375</c:v>
                </c:pt>
                <c:pt idx="678">
                  <c:v>735.91570663452148</c:v>
                </c:pt>
                <c:pt idx="679">
                  <c:v>717.03240966796875</c:v>
                </c:pt>
                <c:pt idx="680">
                  <c:v>717.03240966796875</c:v>
                </c:pt>
                <c:pt idx="681">
                  <c:v>758.07977294921875</c:v>
                </c:pt>
                <c:pt idx="682">
                  <c:v>758.07977294921875</c:v>
                </c:pt>
                <c:pt idx="683">
                  <c:v>716.18238545654242</c:v>
                </c:pt>
                <c:pt idx="684">
                  <c:v>702.68865966796875</c:v>
                </c:pt>
                <c:pt idx="685">
                  <c:v>702.68865966796875</c:v>
                </c:pt>
                <c:pt idx="686">
                  <c:v>702.68865966796875</c:v>
                </c:pt>
                <c:pt idx="687">
                  <c:v>702.68865966796875</c:v>
                </c:pt>
                <c:pt idx="688">
                  <c:v>702.68865966796875</c:v>
                </c:pt>
                <c:pt idx="689">
                  <c:v>728.31153615315759</c:v>
                </c:pt>
                <c:pt idx="690">
                  <c:v>731.0709228515625</c:v>
                </c:pt>
                <c:pt idx="691">
                  <c:v>731.0709228515625</c:v>
                </c:pt>
                <c:pt idx="692">
                  <c:v>731.0709228515625</c:v>
                </c:pt>
                <c:pt idx="693">
                  <c:v>731.0709228515625</c:v>
                </c:pt>
                <c:pt idx="694">
                  <c:v>731.3506749471029</c:v>
                </c:pt>
                <c:pt idx="695">
                  <c:v>744.4990234375</c:v>
                </c:pt>
                <c:pt idx="696">
                  <c:v>744.4990234375</c:v>
                </c:pt>
                <c:pt idx="697">
                  <c:v>744.4990234375</c:v>
                </c:pt>
                <c:pt idx="698">
                  <c:v>744.4990234375</c:v>
                </c:pt>
                <c:pt idx="699">
                  <c:v>744.4990234375</c:v>
                </c:pt>
                <c:pt idx="700">
                  <c:v>744.4990234375</c:v>
                </c:pt>
                <c:pt idx="701">
                  <c:v>744.4990234375</c:v>
                </c:pt>
                <c:pt idx="702">
                  <c:v>718.97796147664383</c:v>
                </c:pt>
                <c:pt idx="703">
                  <c:v>704.10311279296877</c:v>
                </c:pt>
                <c:pt idx="704">
                  <c:v>702.68865966796875</c:v>
                </c:pt>
                <c:pt idx="705">
                  <c:v>702.68865966796875</c:v>
                </c:pt>
                <c:pt idx="706">
                  <c:v>702.68865966796875</c:v>
                </c:pt>
                <c:pt idx="707">
                  <c:v>702.68865966796875</c:v>
                </c:pt>
                <c:pt idx="708">
                  <c:v>698.3753828260634</c:v>
                </c:pt>
                <c:pt idx="709">
                  <c:v>688.039794921875</c:v>
                </c:pt>
                <c:pt idx="710">
                  <c:v>688.039794921875</c:v>
                </c:pt>
                <c:pt idx="711">
                  <c:v>688.039794921875</c:v>
                </c:pt>
                <c:pt idx="712">
                  <c:v>688.039794921875</c:v>
                </c:pt>
                <c:pt idx="713">
                  <c:v>707.9615851508247</c:v>
                </c:pt>
                <c:pt idx="714">
                  <c:v>730.53303222656245</c:v>
                </c:pt>
                <c:pt idx="715">
                  <c:v>731.0709228515625</c:v>
                </c:pt>
                <c:pt idx="716">
                  <c:v>731.0709228515625</c:v>
                </c:pt>
                <c:pt idx="717">
                  <c:v>731.0709228515625</c:v>
                </c:pt>
                <c:pt idx="718">
                  <c:v>731.0709228515625</c:v>
                </c:pt>
                <c:pt idx="719">
                  <c:v>731.0709228515625</c:v>
                </c:pt>
                <c:pt idx="720">
                  <c:v>731.0709228515625</c:v>
                </c:pt>
                <c:pt idx="721">
                  <c:v>731.0709228515625</c:v>
                </c:pt>
                <c:pt idx="722">
                  <c:v>737.61712188720708</c:v>
                </c:pt>
                <c:pt idx="723">
                  <c:v>744.4990234375</c:v>
                </c:pt>
                <c:pt idx="724">
                  <c:v>744.4990234375</c:v>
                </c:pt>
                <c:pt idx="725">
                  <c:v>744.4990234375</c:v>
                </c:pt>
                <c:pt idx="726">
                  <c:v>744.4990234375</c:v>
                </c:pt>
                <c:pt idx="727">
                  <c:v>707.39232559204106</c:v>
                </c:pt>
                <c:pt idx="728">
                  <c:v>702.68865966796875</c:v>
                </c:pt>
                <c:pt idx="729">
                  <c:v>702.68865966796875</c:v>
                </c:pt>
                <c:pt idx="730">
                  <c:v>702.68865966796875</c:v>
                </c:pt>
                <c:pt idx="731">
                  <c:v>702.68865966796875</c:v>
                </c:pt>
                <c:pt idx="732">
                  <c:v>702.68865966796875</c:v>
                </c:pt>
                <c:pt idx="733">
                  <c:v>702.68865966796875</c:v>
                </c:pt>
                <c:pt idx="734">
                  <c:v>702.68865966796875</c:v>
                </c:pt>
                <c:pt idx="735">
                  <c:v>702.68865966796875</c:v>
                </c:pt>
                <c:pt idx="736">
                  <c:v>702.68865966796875</c:v>
                </c:pt>
                <c:pt idx="737">
                  <c:v>734.77678324381509</c:v>
                </c:pt>
                <c:pt idx="738">
                  <c:v>758.07977294921875</c:v>
                </c:pt>
                <c:pt idx="739">
                  <c:v>758.07977294921875</c:v>
                </c:pt>
                <c:pt idx="740">
                  <c:v>758.07977294921875</c:v>
                </c:pt>
                <c:pt idx="741">
                  <c:v>758.07977294921875</c:v>
                </c:pt>
                <c:pt idx="742">
                  <c:v>758.07977294921875</c:v>
                </c:pt>
                <c:pt idx="743">
                  <c:v>758.07977294921875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EB-2E49-9720-9080799A8A31}"/>
            </c:ext>
          </c:extLst>
        </c:ser>
        <c:ser>
          <c:idx val="1"/>
          <c:order val="1"/>
          <c:tx>
            <c:strRef>
              <c:f>'[Average gain dec-mar charts.xlsx]Jan 2023 JUNI-CUMB'!$E$1</c:f>
              <c:strCache>
                <c:ptCount val="1"/>
                <c:pt idx="0">
                  <c:v>DLR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'[Average gain dec-mar charts.xlsx]Jan 2023 JUNI-CUMB'!$E$2:$E$745</c:f>
              <c:numCache>
                <c:formatCode>General</c:formatCode>
                <c:ptCount val="744"/>
                <c:pt idx="0">
                  <c:v>793.77414022157666</c:v>
                </c:pt>
                <c:pt idx="1">
                  <c:v>808.41151900332204</c:v>
                </c:pt>
                <c:pt idx="2">
                  <c:v>838.66348266601562</c:v>
                </c:pt>
                <c:pt idx="3">
                  <c:v>809.09741278754336</c:v>
                </c:pt>
                <c:pt idx="4">
                  <c:v>814.78647769223937</c:v>
                </c:pt>
                <c:pt idx="5">
                  <c:v>789.3406313626142</c:v>
                </c:pt>
                <c:pt idx="6">
                  <c:v>795.40491162553508</c:v>
                </c:pt>
                <c:pt idx="7">
                  <c:v>804.64818202847255</c:v>
                </c:pt>
                <c:pt idx="8">
                  <c:v>788.19914452014268</c:v>
                </c:pt>
                <c:pt idx="9">
                  <c:v>803.6371135817634</c:v>
                </c:pt>
                <c:pt idx="10">
                  <c:v>801.10564730962119</c:v>
                </c:pt>
                <c:pt idx="11">
                  <c:v>813.02914488050669</c:v>
                </c:pt>
                <c:pt idx="12">
                  <c:v>806.21895548502607</c:v>
                </c:pt>
                <c:pt idx="13">
                  <c:v>762.08651843600808</c:v>
                </c:pt>
                <c:pt idx="14">
                  <c:v>733.96208702590729</c:v>
                </c:pt>
                <c:pt idx="15">
                  <c:v>751.83928498702176</c:v>
                </c:pt>
                <c:pt idx="16">
                  <c:v>749.24707406435994</c:v>
                </c:pt>
                <c:pt idx="17">
                  <c:v>723.42189983129856</c:v>
                </c:pt>
                <c:pt idx="18">
                  <c:v>722.58015042591217</c:v>
                </c:pt>
                <c:pt idx="19">
                  <c:v>753.98377448187932</c:v>
                </c:pt>
                <c:pt idx="20">
                  <c:v>743.86558841501505</c:v>
                </c:pt>
                <c:pt idx="21">
                  <c:v>741.99705294071123</c:v>
                </c:pt>
                <c:pt idx="22">
                  <c:v>727.50130065296946</c:v>
                </c:pt>
                <c:pt idx="23">
                  <c:v>716.5307388348167</c:v>
                </c:pt>
                <c:pt idx="24">
                  <c:v>724.68638844270515</c:v>
                </c:pt>
                <c:pt idx="25">
                  <c:v>724.61175817790229</c:v>
                </c:pt>
                <c:pt idx="26">
                  <c:v>711.86161617610117</c:v>
                </c:pt>
                <c:pt idx="27">
                  <c:v>702.21764847321208</c:v>
                </c:pt>
                <c:pt idx="28">
                  <c:v>696.62845542278092</c:v>
                </c:pt>
                <c:pt idx="29">
                  <c:v>688.76156486340267</c:v>
                </c:pt>
                <c:pt idx="30">
                  <c:v>686.22080990538416</c:v>
                </c:pt>
                <c:pt idx="31">
                  <c:v>690.6273698329926</c:v>
                </c:pt>
                <c:pt idx="32">
                  <c:v>691.15794781886689</c:v>
                </c:pt>
                <c:pt idx="33">
                  <c:v>692.36034619765326</c:v>
                </c:pt>
                <c:pt idx="34">
                  <c:v>713.84883333888797</c:v>
                </c:pt>
                <c:pt idx="35">
                  <c:v>724.33113373603624</c:v>
                </c:pt>
                <c:pt idx="36">
                  <c:v>707.0634405478454</c:v>
                </c:pt>
                <c:pt idx="37">
                  <c:v>702.22603737654026</c:v>
                </c:pt>
                <c:pt idx="38">
                  <c:v>706.47705726026288</c:v>
                </c:pt>
                <c:pt idx="39">
                  <c:v>717.0657008771135</c:v>
                </c:pt>
                <c:pt idx="40">
                  <c:v>727.03254260102574</c:v>
                </c:pt>
                <c:pt idx="41">
                  <c:v>723.17886286417638</c:v>
                </c:pt>
                <c:pt idx="42">
                  <c:v>714.49120327419701</c:v>
                </c:pt>
                <c:pt idx="43">
                  <c:v>705.98291015625</c:v>
                </c:pt>
                <c:pt idx="44">
                  <c:v>705.98291015625</c:v>
                </c:pt>
                <c:pt idx="45">
                  <c:v>712.85818300546157</c:v>
                </c:pt>
                <c:pt idx="46">
                  <c:v>711.30503085155328</c:v>
                </c:pt>
                <c:pt idx="47">
                  <c:v>701.32139290703662</c:v>
                </c:pt>
                <c:pt idx="48">
                  <c:v>689.70695410834423</c:v>
                </c:pt>
                <c:pt idx="49">
                  <c:v>700.31253510702709</c:v>
                </c:pt>
                <c:pt idx="50">
                  <c:v>702.07678247670651</c:v>
                </c:pt>
                <c:pt idx="51">
                  <c:v>702.06683174508521</c:v>
                </c:pt>
                <c:pt idx="52">
                  <c:v>715.10935063388172</c:v>
                </c:pt>
                <c:pt idx="53">
                  <c:v>718.93719584147141</c:v>
                </c:pt>
                <c:pt idx="54">
                  <c:v>707.24084165157979</c:v>
                </c:pt>
                <c:pt idx="55">
                  <c:v>731.43036168874369</c:v>
                </c:pt>
                <c:pt idx="56">
                  <c:v>725.61867804802296</c:v>
                </c:pt>
                <c:pt idx="57">
                  <c:v>727.71089579264321</c:v>
                </c:pt>
                <c:pt idx="58">
                  <c:v>741.20343237982854</c:v>
                </c:pt>
                <c:pt idx="59">
                  <c:v>720.23393125826271</c:v>
                </c:pt>
                <c:pt idx="60">
                  <c:v>730.81607323460298</c:v>
                </c:pt>
                <c:pt idx="61">
                  <c:v>750.73098196432863</c:v>
                </c:pt>
                <c:pt idx="62">
                  <c:v>723.79833526224434</c:v>
                </c:pt>
                <c:pt idx="63">
                  <c:v>712.40109379434182</c:v>
                </c:pt>
                <c:pt idx="64">
                  <c:v>713.52236956906063</c:v>
                </c:pt>
                <c:pt idx="65">
                  <c:v>712.86718200956705</c:v>
                </c:pt>
                <c:pt idx="66">
                  <c:v>712.35716947714491</c:v>
                </c:pt>
                <c:pt idx="67">
                  <c:v>710.55955352783201</c:v>
                </c:pt>
                <c:pt idx="68">
                  <c:v>711.65591040717231</c:v>
                </c:pt>
                <c:pt idx="69">
                  <c:v>713.71666410658099</c:v>
                </c:pt>
                <c:pt idx="70">
                  <c:v>713.23557624950752</c:v>
                </c:pt>
                <c:pt idx="71">
                  <c:v>715.74084656475577</c:v>
                </c:pt>
                <c:pt idx="72">
                  <c:v>729.5579420301649</c:v>
                </c:pt>
                <c:pt idx="73">
                  <c:v>738.079600016276</c:v>
                </c:pt>
                <c:pt idx="74">
                  <c:v>762.38929060142277</c:v>
                </c:pt>
                <c:pt idx="75">
                  <c:v>719.00674265153282</c:v>
                </c:pt>
                <c:pt idx="76">
                  <c:v>705.57776455102703</c:v>
                </c:pt>
                <c:pt idx="77">
                  <c:v>710.04746793800132</c:v>
                </c:pt>
                <c:pt idx="78">
                  <c:v>712.33903521219884</c:v>
                </c:pt>
                <c:pt idx="79">
                  <c:v>696.65806786474127</c:v>
                </c:pt>
                <c:pt idx="80">
                  <c:v>681.58368023299636</c:v>
                </c:pt>
                <c:pt idx="81">
                  <c:v>685.48582071940109</c:v>
                </c:pt>
                <c:pt idx="82">
                  <c:v>690.22444045598797</c:v>
                </c:pt>
                <c:pt idx="83">
                  <c:v>706.6229243553795</c:v>
                </c:pt>
                <c:pt idx="84">
                  <c:v>712.02535528427518</c:v>
                </c:pt>
                <c:pt idx="85">
                  <c:v>702.48652062701376</c:v>
                </c:pt>
                <c:pt idx="86">
                  <c:v>717.67994439866811</c:v>
                </c:pt>
                <c:pt idx="87">
                  <c:v>728.53645186869301</c:v>
                </c:pt>
                <c:pt idx="88">
                  <c:v>742.82045492509383</c:v>
                </c:pt>
                <c:pt idx="89">
                  <c:v>744.85707903079788</c:v>
                </c:pt>
                <c:pt idx="90">
                  <c:v>749.36014294094514</c:v>
                </c:pt>
                <c:pt idx="91">
                  <c:v>743.57168213815407</c:v>
                </c:pt>
                <c:pt idx="92">
                  <c:v>734.98982618636308</c:v>
                </c:pt>
                <c:pt idx="93">
                  <c:v>725.90523582288961</c:v>
                </c:pt>
                <c:pt idx="94">
                  <c:v>725.49849090576174</c:v>
                </c:pt>
                <c:pt idx="95">
                  <c:v>778.2827314588759</c:v>
                </c:pt>
                <c:pt idx="96">
                  <c:v>767.99869932021772</c:v>
                </c:pt>
                <c:pt idx="97">
                  <c:v>760.80679640053984</c:v>
                </c:pt>
                <c:pt idx="98">
                  <c:v>740.12497510968524</c:v>
                </c:pt>
                <c:pt idx="99">
                  <c:v>757.99408878395093</c:v>
                </c:pt>
                <c:pt idx="100">
                  <c:v>737.77173183440254</c:v>
                </c:pt>
                <c:pt idx="101">
                  <c:v>728.04199471346328</c:v>
                </c:pt>
                <c:pt idx="102">
                  <c:v>713.59595618852063</c:v>
                </c:pt>
                <c:pt idx="103">
                  <c:v>717.78879782730712</c:v>
                </c:pt>
                <c:pt idx="104">
                  <c:v>734.26706505228219</c:v>
                </c:pt>
                <c:pt idx="105">
                  <c:v>714.66063261685304</c:v>
                </c:pt>
                <c:pt idx="106">
                  <c:v>720.58224557370556</c:v>
                </c:pt>
                <c:pt idx="107">
                  <c:v>759.66049744402915</c:v>
                </c:pt>
                <c:pt idx="108">
                  <c:v>752.46954545241135</c:v>
                </c:pt>
                <c:pt idx="109">
                  <c:v>755.83679222041712</c:v>
                </c:pt>
                <c:pt idx="110">
                  <c:v>761.87315297575071</c:v>
                </c:pt>
                <c:pt idx="111">
                  <c:v>740.75263446595932</c:v>
                </c:pt>
                <c:pt idx="112">
                  <c:v>735.04439200083414</c:v>
                </c:pt>
                <c:pt idx="113">
                  <c:v>734.54433956146238</c:v>
                </c:pt>
                <c:pt idx="114">
                  <c:v>726.68346451725586</c:v>
                </c:pt>
                <c:pt idx="115">
                  <c:v>704.94894572362261</c:v>
                </c:pt>
                <c:pt idx="116">
                  <c:v>739.67657046847876</c:v>
                </c:pt>
                <c:pt idx="117">
                  <c:v>744.68917425728841</c:v>
                </c:pt>
                <c:pt idx="118">
                  <c:v>738.85478624687994</c:v>
                </c:pt>
                <c:pt idx="119">
                  <c:v>710.85476394583713</c:v>
                </c:pt>
                <c:pt idx="120">
                  <c:v>690.01289777543809</c:v>
                </c:pt>
                <c:pt idx="121">
                  <c:v>688.74490820716403</c:v>
                </c:pt>
                <c:pt idx="122">
                  <c:v>700.03791775057039</c:v>
                </c:pt>
                <c:pt idx="123">
                  <c:v>705.62567858345051</c:v>
                </c:pt>
                <c:pt idx="124">
                  <c:v>731.05092722574875</c:v>
                </c:pt>
                <c:pt idx="125">
                  <c:v>723.42879553900821</c:v>
                </c:pt>
                <c:pt idx="126">
                  <c:v>783.41190821329758</c:v>
                </c:pt>
                <c:pt idx="127">
                  <c:v>809.81199662950303</c:v>
                </c:pt>
                <c:pt idx="128">
                  <c:v>796.71412802802195</c:v>
                </c:pt>
                <c:pt idx="129">
                  <c:v>858.05298979017471</c:v>
                </c:pt>
                <c:pt idx="130">
                  <c:v>863.66723944911257</c:v>
                </c:pt>
                <c:pt idx="131">
                  <c:v>848.5338703066169</c:v>
                </c:pt>
                <c:pt idx="132">
                  <c:v>839.26873822833932</c:v>
                </c:pt>
                <c:pt idx="133">
                  <c:v>851.62701767212138</c:v>
                </c:pt>
                <c:pt idx="134">
                  <c:v>849.59590253694626</c:v>
                </c:pt>
                <c:pt idx="135">
                  <c:v>863.28142834684843</c:v>
                </c:pt>
                <c:pt idx="136">
                  <c:v>865.99567930433489</c:v>
                </c:pt>
                <c:pt idx="137">
                  <c:v>851.00603299655199</c:v>
                </c:pt>
                <c:pt idx="138">
                  <c:v>835.94011220947539</c:v>
                </c:pt>
                <c:pt idx="139">
                  <c:v>831.13029810587568</c:v>
                </c:pt>
                <c:pt idx="140">
                  <c:v>832.24063601178432</c:v>
                </c:pt>
                <c:pt idx="141">
                  <c:v>834.67074475603795</c:v>
                </c:pt>
                <c:pt idx="142">
                  <c:v>803.83842722574866</c:v>
                </c:pt>
                <c:pt idx="143">
                  <c:v>811.51964230007593</c:v>
                </c:pt>
                <c:pt idx="144">
                  <c:v>802.89919313142946</c:v>
                </c:pt>
                <c:pt idx="145">
                  <c:v>794.14723800735101</c:v>
                </c:pt>
                <c:pt idx="146">
                  <c:v>807.61115609867159</c:v>
                </c:pt>
                <c:pt idx="147">
                  <c:v>809.44830257035494</c:v>
                </c:pt>
                <c:pt idx="148">
                  <c:v>808.3360280613357</c:v>
                </c:pt>
                <c:pt idx="149">
                  <c:v>794.91800555148689</c:v>
                </c:pt>
                <c:pt idx="150">
                  <c:v>793.72841972799097</c:v>
                </c:pt>
                <c:pt idx="151">
                  <c:v>789.73332450139026</c:v>
                </c:pt>
                <c:pt idx="152">
                  <c:v>810.27134501139324</c:v>
                </c:pt>
                <c:pt idx="153">
                  <c:v>839.70904085041843</c:v>
                </c:pt>
                <c:pt idx="154">
                  <c:v>835.59316288557625</c:v>
                </c:pt>
                <c:pt idx="155">
                  <c:v>856.46677154401868</c:v>
                </c:pt>
                <c:pt idx="156">
                  <c:v>857.97660195997685</c:v>
                </c:pt>
                <c:pt idx="157">
                  <c:v>847.10707373301193</c:v>
                </c:pt>
                <c:pt idx="158">
                  <c:v>849.96448417481918</c:v>
                </c:pt>
                <c:pt idx="159">
                  <c:v>835.26473401993053</c:v>
                </c:pt>
                <c:pt idx="160">
                  <c:v>836.22775994744234</c:v>
                </c:pt>
                <c:pt idx="161">
                  <c:v>856.22782434549936</c:v>
                </c:pt>
                <c:pt idx="162">
                  <c:v>863.67387907240129</c:v>
                </c:pt>
                <c:pt idx="163">
                  <c:v>848.02697614349279</c:v>
                </c:pt>
                <c:pt idx="164">
                  <c:v>841.29170137725907</c:v>
                </c:pt>
                <c:pt idx="165">
                  <c:v>816.22047407362197</c:v>
                </c:pt>
                <c:pt idx="166">
                  <c:v>809.92321455213755</c:v>
                </c:pt>
                <c:pt idx="167">
                  <c:v>791.72780138627854</c:v>
                </c:pt>
                <c:pt idx="168">
                  <c:v>809.97597847008535</c:v>
                </c:pt>
                <c:pt idx="169">
                  <c:v>802.96125700817606</c:v>
                </c:pt>
                <c:pt idx="170">
                  <c:v>794.75911376271199</c:v>
                </c:pt>
                <c:pt idx="171">
                  <c:v>793.37165182214585</c:v>
                </c:pt>
                <c:pt idx="172">
                  <c:v>782.20081857653531</c:v>
                </c:pt>
                <c:pt idx="173">
                  <c:v>776.77990544637044</c:v>
                </c:pt>
                <c:pt idx="174">
                  <c:v>769.67368621826176</c:v>
                </c:pt>
                <c:pt idx="175">
                  <c:v>732.98488236874198</c:v>
                </c:pt>
                <c:pt idx="176">
                  <c:v>714.72173166591801</c:v>
                </c:pt>
                <c:pt idx="177">
                  <c:v>706.13552955393584</c:v>
                </c:pt>
                <c:pt idx="178">
                  <c:v>731.08590696377928</c:v>
                </c:pt>
                <c:pt idx="179">
                  <c:v>748.00637233585076</c:v>
                </c:pt>
                <c:pt idx="180">
                  <c:v>750.78205715153661</c:v>
                </c:pt>
                <c:pt idx="181">
                  <c:v>758.02462605456992</c:v>
                </c:pt>
                <c:pt idx="182">
                  <c:v>783.84893564601805</c:v>
                </c:pt>
                <c:pt idx="183">
                  <c:v>786.55404513980341</c:v>
                </c:pt>
                <c:pt idx="184">
                  <c:v>785.74374923706057</c:v>
                </c:pt>
                <c:pt idx="185">
                  <c:v>774.2208499484592</c:v>
                </c:pt>
                <c:pt idx="186">
                  <c:v>761.73005587196667</c:v>
                </c:pt>
                <c:pt idx="187">
                  <c:v>761.09606417376017</c:v>
                </c:pt>
                <c:pt idx="188">
                  <c:v>765.71904554954585</c:v>
                </c:pt>
                <c:pt idx="189">
                  <c:v>767.12913377199618</c:v>
                </c:pt>
                <c:pt idx="190">
                  <c:v>752.38329259748753</c:v>
                </c:pt>
                <c:pt idx="191">
                  <c:v>736.10145471696546</c:v>
                </c:pt>
                <c:pt idx="192">
                  <c:v>721.88561638726128</c:v>
                </c:pt>
                <c:pt idx="193">
                  <c:v>706.37900695800784</c:v>
                </c:pt>
                <c:pt idx="194">
                  <c:v>709.74613166158497</c:v>
                </c:pt>
                <c:pt idx="195">
                  <c:v>762.1731054328701</c:v>
                </c:pt>
                <c:pt idx="196">
                  <c:v>773.66683637830943</c:v>
                </c:pt>
                <c:pt idx="197">
                  <c:v>794.43538182576492</c:v>
                </c:pt>
                <c:pt idx="198">
                  <c:v>820.83096066449525</c:v>
                </c:pt>
                <c:pt idx="199">
                  <c:v>834.30094376801355</c:v>
                </c:pt>
                <c:pt idx="200">
                  <c:v>851.84785698784719</c:v>
                </c:pt>
                <c:pt idx="201">
                  <c:v>841.69814753456728</c:v>
                </c:pt>
                <c:pt idx="202">
                  <c:v>842.13617683244627</c:v>
                </c:pt>
                <c:pt idx="203">
                  <c:v>816.16197023922291</c:v>
                </c:pt>
                <c:pt idx="204">
                  <c:v>824.48678254898277</c:v>
                </c:pt>
                <c:pt idx="205">
                  <c:v>862.81972372652308</c:v>
                </c:pt>
                <c:pt idx="206">
                  <c:v>862.86946050470522</c:v>
                </c:pt>
                <c:pt idx="207">
                  <c:v>851.73561506525334</c:v>
                </c:pt>
                <c:pt idx="208">
                  <c:v>859.90100687620725</c:v>
                </c:pt>
                <c:pt idx="209">
                  <c:v>845.81845168061614</c:v>
                </c:pt>
                <c:pt idx="210">
                  <c:v>836.86272157428402</c:v>
                </c:pt>
                <c:pt idx="211">
                  <c:v>854.73242571699643</c:v>
                </c:pt>
                <c:pt idx="212">
                  <c:v>840.45317628648547</c:v>
                </c:pt>
                <c:pt idx="213">
                  <c:v>848.96372629936343</c:v>
                </c:pt>
                <c:pt idx="214">
                  <c:v>819.43996208903718</c:v>
                </c:pt>
                <c:pt idx="215">
                  <c:v>826.44550628662114</c:v>
                </c:pt>
                <c:pt idx="216">
                  <c:v>846.31807971530486</c:v>
                </c:pt>
                <c:pt idx="217">
                  <c:v>821.98557942708328</c:v>
                </c:pt>
                <c:pt idx="218">
                  <c:v>848.00331946478946</c:v>
                </c:pt>
                <c:pt idx="219">
                  <c:v>819.10210893419048</c:v>
                </c:pt>
                <c:pt idx="220">
                  <c:v>799.97035133610291</c:v>
                </c:pt>
                <c:pt idx="221">
                  <c:v>803.70504123863134</c:v>
                </c:pt>
                <c:pt idx="222">
                  <c:v>748.35292128519302</c:v>
                </c:pt>
                <c:pt idx="223">
                  <c:v>734.37494931688491</c:v>
                </c:pt>
                <c:pt idx="224">
                  <c:v>741.46304484049483</c:v>
                </c:pt>
                <c:pt idx="225">
                  <c:v>755.56441143902032</c:v>
                </c:pt>
                <c:pt idx="226">
                  <c:v>764.11109004955938</c:v>
                </c:pt>
                <c:pt idx="227">
                  <c:v>774.84917678833006</c:v>
                </c:pt>
                <c:pt idx="228">
                  <c:v>783.7706247117784</c:v>
                </c:pt>
                <c:pt idx="229">
                  <c:v>760.82323659261067</c:v>
                </c:pt>
                <c:pt idx="230">
                  <c:v>745.72675509982639</c:v>
                </c:pt>
                <c:pt idx="231">
                  <c:v>736.48137461344402</c:v>
                </c:pt>
                <c:pt idx="232">
                  <c:v>728.0034447564019</c:v>
                </c:pt>
                <c:pt idx="233">
                  <c:v>724.1784391747899</c:v>
                </c:pt>
                <c:pt idx="234">
                  <c:v>719.14283276395781</c:v>
                </c:pt>
                <c:pt idx="235">
                  <c:v>727.69770411714273</c:v>
                </c:pt>
                <c:pt idx="236">
                  <c:v>719.06415875160474</c:v>
                </c:pt>
                <c:pt idx="237">
                  <c:v>717.52771164164494</c:v>
                </c:pt>
                <c:pt idx="238">
                  <c:v>716.58091081676355</c:v>
                </c:pt>
                <c:pt idx="239">
                  <c:v>708.08513728230037</c:v>
                </c:pt>
                <c:pt idx="240">
                  <c:v>717.54458736191452</c:v>
                </c:pt>
                <c:pt idx="241">
                  <c:v>733.31623620579376</c:v>
                </c:pt>
                <c:pt idx="242">
                  <c:v>748.98745083279084</c:v>
                </c:pt>
                <c:pt idx="243">
                  <c:v>739.59206068338256</c:v>
                </c:pt>
                <c:pt idx="244">
                  <c:v>738.04335132087635</c:v>
                </c:pt>
                <c:pt idx="245">
                  <c:v>723.4280220618615</c:v>
                </c:pt>
                <c:pt idx="246">
                  <c:v>736.05731515401396</c:v>
                </c:pt>
                <c:pt idx="247">
                  <c:v>743.58051885246891</c:v>
                </c:pt>
                <c:pt idx="248">
                  <c:v>738.49090840716019</c:v>
                </c:pt>
                <c:pt idx="249">
                  <c:v>754.76150640982166</c:v>
                </c:pt>
                <c:pt idx="250">
                  <c:v>760.72064801630313</c:v>
                </c:pt>
                <c:pt idx="251">
                  <c:v>756.16898030766083</c:v>
                </c:pt>
                <c:pt idx="252">
                  <c:v>765.98826293945308</c:v>
                </c:pt>
                <c:pt idx="253">
                  <c:v>773.72019373029855</c:v>
                </c:pt>
                <c:pt idx="254">
                  <c:v>778.73935467368676</c:v>
                </c:pt>
                <c:pt idx="255">
                  <c:v>791.48930066530693</c:v>
                </c:pt>
                <c:pt idx="256">
                  <c:v>796.60477406886162</c:v>
                </c:pt>
                <c:pt idx="257">
                  <c:v>789.51820100032057</c:v>
                </c:pt>
                <c:pt idx="258">
                  <c:v>782.23080981127953</c:v>
                </c:pt>
                <c:pt idx="259">
                  <c:v>784.08198881491626</c:v>
                </c:pt>
                <c:pt idx="260">
                  <c:v>780.18206888182556</c:v>
                </c:pt>
                <c:pt idx="261">
                  <c:v>773.20817654601535</c:v>
                </c:pt>
                <c:pt idx="262">
                  <c:v>792.90432107713491</c:v>
                </c:pt>
                <c:pt idx="263">
                  <c:v>801.19717927983902</c:v>
                </c:pt>
                <c:pt idx="264">
                  <c:v>783.15475988278433</c:v>
                </c:pt>
                <c:pt idx="265">
                  <c:v>800.32151168881705</c:v>
                </c:pt>
                <c:pt idx="266">
                  <c:v>802.67636720143491</c:v>
                </c:pt>
                <c:pt idx="267">
                  <c:v>794.82156313478924</c:v>
                </c:pt>
                <c:pt idx="268">
                  <c:v>787.11944940430089</c:v>
                </c:pt>
                <c:pt idx="269">
                  <c:v>783.33969846801313</c:v>
                </c:pt>
                <c:pt idx="270">
                  <c:v>783.76090436616062</c:v>
                </c:pt>
                <c:pt idx="271">
                  <c:v>782.71977504452332</c:v>
                </c:pt>
                <c:pt idx="272">
                  <c:v>788.1150109185113</c:v>
                </c:pt>
                <c:pt idx="273">
                  <c:v>776.35234904618369</c:v>
                </c:pt>
                <c:pt idx="274">
                  <c:v>776.18352664180304</c:v>
                </c:pt>
                <c:pt idx="275">
                  <c:v>782.6277163326838</c:v>
                </c:pt>
                <c:pt idx="276">
                  <c:v>757.30987702267612</c:v>
                </c:pt>
                <c:pt idx="277">
                  <c:v>763.54883778038391</c:v>
                </c:pt>
                <c:pt idx="278">
                  <c:v>780.76520698844934</c:v>
                </c:pt>
                <c:pt idx="279">
                  <c:v>785.18445367303605</c:v>
                </c:pt>
                <c:pt idx="280">
                  <c:v>790.62385744256221</c:v>
                </c:pt>
                <c:pt idx="281">
                  <c:v>782.74747527702868</c:v>
                </c:pt>
                <c:pt idx="282">
                  <c:v>815.53512166341147</c:v>
                </c:pt>
                <c:pt idx="283">
                  <c:v>801.89546271155041</c:v>
                </c:pt>
                <c:pt idx="284">
                  <c:v>786.47786591416377</c:v>
                </c:pt>
                <c:pt idx="285">
                  <c:v>764.99285475119177</c:v>
                </c:pt>
                <c:pt idx="286">
                  <c:v>706.76825409935782</c:v>
                </c:pt>
                <c:pt idx="287">
                  <c:v>703.69068340725369</c:v>
                </c:pt>
                <c:pt idx="288">
                  <c:v>727.93742116292321</c:v>
                </c:pt>
                <c:pt idx="289">
                  <c:v>774.36915475754506</c:v>
                </c:pt>
                <c:pt idx="290">
                  <c:v>792.2905750093006</c:v>
                </c:pt>
                <c:pt idx="291">
                  <c:v>811.49353724373714</c:v>
                </c:pt>
                <c:pt idx="292">
                  <c:v>813.72671371248032</c:v>
                </c:pt>
                <c:pt idx="293">
                  <c:v>811.7523379855686</c:v>
                </c:pt>
                <c:pt idx="294">
                  <c:v>814.00006103515625</c:v>
                </c:pt>
                <c:pt idx="295">
                  <c:v>814.00006103515625</c:v>
                </c:pt>
                <c:pt idx="296">
                  <c:v>786.83720406426323</c:v>
                </c:pt>
                <c:pt idx="297">
                  <c:v>725.80239834820782</c:v>
                </c:pt>
                <c:pt idx="298">
                  <c:v>723.71942508781024</c:v>
                </c:pt>
                <c:pt idx="299">
                  <c:v>730.85948485467532</c:v>
                </c:pt>
                <c:pt idx="300">
                  <c:v>727.75343100706732</c:v>
                </c:pt>
                <c:pt idx="301">
                  <c:v>728.41153813203175</c:v>
                </c:pt>
                <c:pt idx="302">
                  <c:v>722.28010556750826</c:v>
                </c:pt>
                <c:pt idx="303">
                  <c:v>722.14971994400025</c:v>
                </c:pt>
                <c:pt idx="304">
                  <c:v>730.41098447799686</c:v>
                </c:pt>
                <c:pt idx="305">
                  <c:v>748.1055123223199</c:v>
                </c:pt>
                <c:pt idx="306">
                  <c:v>804.84370379977759</c:v>
                </c:pt>
                <c:pt idx="307">
                  <c:v>836.17599699232312</c:v>
                </c:pt>
                <c:pt idx="308">
                  <c:v>833.41914556128347</c:v>
                </c:pt>
                <c:pt idx="309">
                  <c:v>841.94049536201771</c:v>
                </c:pt>
                <c:pt idx="310">
                  <c:v>810.20261374927907</c:v>
                </c:pt>
                <c:pt idx="311">
                  <c:v>716.81264283921985</c:v>
                </c:pt>
                <c:pt idx="312">
                  <c:v>801.41957210964631</c:v>
                </c:pt>
                <c:pt idx="313">
                  <c:v>810.68009625956654</c:v>
                </c:pt>
                <c:pt idx="314">
                  <c:v>806.24864621276424</c:v>
                </c:pt>
                <c:pt idx="315">
                  <c:v>713.20614468680492</c:v>
                </c:pt>
                <c:pt idx="316">
                  <c:v>703.43172923194038</c:v>
                </c:pt>
                <c:pt idx="317">
                  <c:v>703.46997629801433</c:v>
                </c:pt>
                <c:pt idx="318">
                  <c:v>702.21698227140644</c:v>
                </c:pt>
                <c:pt idx="319">
                  <c:v>695.99874048233028</c:v>
                </c:pt>
                <c:pt idx="320">
                  <c:v>692.8396347045898</c:v>
                </c:pt>
                <c:pt idx="321">
                  <c:v>692.80555800755815</c:v>
                </c:pt>
                <c:pt idx="322">
                  <c:v>738.8845748088022</c:v>
                </c:pt>
                <c:pt idx="323">
                  <c:v>767.62982970810731</c:v>
                </c:pt>
                <c:pt idx="324">
                  <c:v>765.23917273126858</c:v>
                </c:pt>
                <c:pt idx="325">
                  <c:v>763.62389958466429</c:v>
                </c:pt>
                <c:pt idx="326">
                  <c:v>752.5381482744092</c:v>
                </c:pt>
                <c:pt idx="327">
                  <c:v>746.96872104304055</c:v>
                </c:pt>
                <c:pt idx="328">
                  <c:v>774.50592060724898</c:v>
                </c:pt>
                <c:pt idx="329">
                  <c:v>839.81973529391814</c:v>
                </c:pt>
                <c:pt idx="330">
                  <c:v>769.07347939063652</c:v>
                </c:pt>
                <c:pt idx="331">
                  <c:v>754.143483037534</c:v>
                </c:pt>
                <c:pt idx="332">
                  <c:v>768.7984130906284</c:v>
                </c:pt>
                <c:pt idx="333">
                  <c:v>763.78802759189807</c:v>
                </c:pt>
                <c:pt idx="334">
                  <c:v>728.3489486500913</c:v>
                </c:pt>
                <c:pt idx="335">
                  <c:v>707.0656283530983</c:v>
                </c:pt>
                <c:pt idx="336">
                  <c:v>819.92768629220689</c:v>
                </c:pt>
                <c:pt idx="337">
                  <c:v>849.30520876724722</c:v>
                </c:pt>
                <c:pt idx="338">
                  <c:v>819.14063941406164</c:v>
                </c:pt>
                <c:pt idx="339">
                  <c:v>719.51093026206217</c:v>
                </c:pt>
                <c:pt idx="340">
                  <c:v>740.32060472464582</c:v>
                </c:pt>
                <c:pt idx="341">
                  <c:v>755.46808439805784</c:v>
                </c:pt>
                <c:pt idx="342">
                  <c:v>834.25787751261396</c:v>
                </c:pt>
                <c:pt idx="343">
                  <c:v>815.87483596801758</c:v>
                </c:pt>
                <c:pt idx="344">
                  <c:v>815.94919171984156</c:v>
                </c:pt>
                <c:pt idx="345">
                  <c:v>842.81848925610961</c:v>
                </c:pt>
                <c:pt idx="346">
                  <c:v>848.66716117122405</c:v>
                </c:pt>
                <c:pt idx="347">
                  <c:v>842.50405729897</c:v>
                </c:pt>
                <c:pt idx="348">
                  <c:v>782.24637887416748</c:v>
                </c:pt>
                <c:pt idx="349">
                  <c:v>838.37338078816731</c:v>
                </c:pt>
                <c:pt idx="350">
                  <c:v>833.95237723456489</c:v>
                </c:pt>
                <c:pt idx="351">
                  <c:v>835.99062101576067</c:v>
                </c:pt>
                <c:pt idx="352">
                  <c:v>815.23768569133995</c:v>
                </c:pt>
                <c:pt idx="353">
                  <c:v>787.93671063913439</c:v>
                </c:pt>
                <c:pt idx="354">
                  <c:v>775.54461001718209</c:v>
                </c:pt>
                <c:pt idx="355">
                  <c:v>774.68622721778024</c:v>
                </c:pt>
                <c:pt idx="356">
                  <c:v>775.59288617354173</c:v>
                </c:pt>
                <c:pt idx="357">
                  <c:v>802.05877772191957</c:v>
                </c:pt>
                <c:pt idx="358">
                  <c:v>788.2973009949128</c:v>
                </c:pt>
                <c:pt idx="359">
                  <c:v>775.51257646348745</c:v>
                </c:pt>
                <c:pt idx="360">
                  <c:v>770.37439559512666</c:v>
                </c:pt>
                <c:pt idx="361">
                  <c:v>766.04798506418865</c:v>
                </c:pt>
                <c:pt idx="362">
                  <c:v>784.76045811001507</c:v>
                </c:pt>
                <c:pt idx="363">
                  <c:v>774.87774218363188</c:v>
                </c:pt>
                <c:pt idx="364">
                  <c:v>780.17459622236356</c:v>
                </c:pt>
                <c:pt idx="365">
                  <c:v>811.22196760267309</c:v>
                </c:pt>
                <c:pt idx="366">
                  <c:v>808.57932756624382</c:v>
                </c:pt>
                <c:pt idx="367">
                  <c:v>814.24679559800666</c:v>
                </c:pt>
                <c:pt idx="368">
                  <c:v>795.64554070510587</c:v>
                </c:pt>
                <c:pt idx="369">
                  <c:v>727.6322304931341</c:v>
                </c:pt>
                <c:pt idx="370">
                  <c:v>783.34919667040174</c:v>
                </c:pt>
                <c:pt idx="371">
                  <c:v>750.4074247539553</c:v>
                </c:pt>
                <c:pt idx="372">
                  <c:v>737.21710141499841</c:v>
                </c:pt>
                <c:pt idx="373">
                  <c:v>778.46360253228079</c:v>
                </c:pt>
                <c:pt idx="374">
                  <c:v>791.13686426928916</c:v>
                </c:pt>
                <c:pt idx="375">
                  <c:v>807.53459821862111</c:v>
                </c:pt>
                <c:pt idx="376">
                  <c:v>809.26809892232529</c:v>
                </c:pt>
                <c:pt idx="377">
                  <c:v>792.93245719192373</c:v>
                </c:pt>
                <c:pt idx="378">
                  <c:v>780.72805485619438</c:v>
                </c:pt>
                <c:pt idx="379">
                  <c:v>775.45515480253437</c:v>
                </c:pt>
                <c:pt idx="380">
                  <c:v>775.86352428224347</c:v>
                </c:pt>
                <c:pt idx="381">
                  <c:v>744.68226343790695</c:v>
                </c:pt>
                <c:pt idx="382">
                  <c:v>717.16847610095829</c:v>
                </c:pt>
                <c:pt idx="383">
                  <c:v>726.57348972274508</c:v>
                </c:pt>
                <c:pt idx="384">
                  <c:v>717.61311011420355</c:v>
                </c:pt>
                <c:pt idx="385">
                  <c:v>703.80041450651458</c:v>
                </c:pt>
                <c:pt idx="386">
                  <c:v>727.73709445952795</c:v>
                </c:pt>
                <c:pt idx="387">
                  <c:v>718.81862132028004</c:v>
                </c:pt>
                <c:pt idx="388">
                  <c:v>722.67581295390062</c:v>
                </c:pt>
                <c:pt idx="389">
                  <c:v>705.93418774122199</c:v>
                </c:pt>
                <c:pt idx="390">
                  <c:v>725.29499808417427</c:v>
                </c:pt>
                <c:pt idx="391">
                  <c:v>723.27649367242793</c:v>
                </c:pt>
                <c:pt idx="392">
                  <c:v>707.8631509503748</c:v>
                </c:pt>
                <c:pt idx="393">
                  <c:v>721.05352430555558</c:v>
                </c:pt>
                <c:pt idx="394">
                  <c:v>717.94287715031544</c:v>
                </c:pt>
                <c:pt idx="395">
                  <c:v>708.2790121420835</c:v>
                </c:pt>
                <c:pt idx="396">
                  <c:v>728.31997872246632</c:v>
                </c:pt>
                <c:pt idx="397">
                  <c:v>743.32786461724174</c:v>
                </c:pt>
                <c:pt idx="398">
                  <c:v>752.90465604994029</c:v>
                </c:pt>
                <c:pt idx="399">
                  <c:v>735.74789411756728</c:v>
                </c:pt>
                <c:pt idx="400">
                  <c:v>732.17032402727705</c:v>
                </c:pt>
                <c:pt idx="401">
                  <c:v>732.16216954139952</c:v>
                </c:pt>
                <c:pt idx="402">
                  <c:v>730.40516088489801</c:v>
                </c:pt>
                <c:pt idx="403">
                  <c:v>728.57088791720469</c:v>
                </c:pt>
                <c:pt idx="404">
                  <c:v>732.01649790109468</c:v>
                </c:pt>
                <c:pt idx="405">
                  <c:v>756.44102622138132</c:v>
                </c:pt>
                <c:pt idx="406">
                  <c:v>782.99037492540151</c:v>
                </c:pt>
                <c:pt idx="407">
                  <c:v>797.57985326140624</c:v>
                </c:pt>
                <c:pt idx="408">
                  <c:v>744.11879319923287</c:v>
                </c:pt>
                <c:pt idx="409">
                  <c:v>765.25947036743162</c:v>
                </c:pt>
                <c:pt idx="410">
                  <c:v>791.01986609564892</c:v>
                </c:pt>
                <c:pt idx="411">
                  <c:v>788.3074670579698</c:v>
                </c:pt>
                <c:pt idx="412">
                  <c:v>826.43561503092451</c:v>
                </c:pt>
                <c:pt idx="413">
                  <c:v>846.38555851578906</c:v>
                </c:pt>
                <c:pt idx="414">
                  <c:v>815.09940430623669</c:v>
                </c:pt>
                <c:pt idx="415">
                  <c:v>849.34872039577567</c:v>
                </c:pt>
                <c:pt idx="416">
                  <c:v>845.90616280894062</c:v>
                </c:pt>
                <c:pt idx="417">
                  <c:v>804.95359032140425</c:v>
                </c:pt>
                <c:pt idx="418">
                  <c:v>815.32204075025186</c:v>
                </c:pt>
                <c:pt idx="419">
                  <c:v>845.22509053634167</c:v>
                </c:pt>
                <c:pt idx="420">
                  <c:v>827.46995756361218</c:v>
                </c:pt>
                <c:pt idx="421">
                  <c:v>814.64783998771941</c:v>
                </c:pt>
                <c:pt idx="422">
                  <c:v>825.13515492024703</c:v>
                </c:pt>
                <c:pt idx="423">
                  <c:v>843.75737127659761</c:v>
                </c:pt>
                <c:pt idx="424">
                  <c:v>859.73514930819294</c:v>
                </c:pt>
                <c:pt idx="425">
                  <c:v>823.96427994424573</c:v>
                </c:pt>
                <c:pt idx="426">
                  <c:v>807.65724164524534</c:v>
                </c:pt>
                <c:pt idx="427">
                  <c:v>799.01562881469727</c:v>
                </c:pt>
                <c:pt idx="428">
                  <c:v>774.05318455978681</c:v>
                </c:pt>
                <c:pt idx="429">
                  <c:v>769.45247051698186</c:v>
                </c:pt>
                <c:pt idx="430">
                  <c:v>762.67724398648284</c:v>
                </c:pt>
                <c:pt idx="431">
                  <c:v>756.5833396791528</c:v>
                </c:pt>
                <c:pt idx="432">
                  <c:v>747.01421864827478</c:v>
                </c:pt>
                <c:pt idx="433">
                  <c:v>725.47659251859238</c:v>
                </c:pt>
                <c:pt idx="434">
                  <c:v>719.78954322698587</c:v>
                </c:pt>
                <c:pt idx="435">
                  <c:v>723.45581075409314</c:v>
                </c:pt>
                <c:pt idx="436">
                  <c:v>750.4083625055008</c:v>
                </c:pt>
                <c:pt idx="437">
                  <c:v>741.33142347773799</c:v>
                </c:pt>
                <c:pt idx="438">
                  <c:v>742.2922123379177</c:v>
                </c:pt>
                <c:pt idx="439">
                  <c:v>769.0586669746159</c:v>
                </c:pt>
                <c:pt idx="440">
                  <c:v>783.87975151971466</c:v>
                </c:pt>
                <c:pt idx="441">
                  <c:v>782.43432473076712</c:v>
                </c:pt>
                <c:pt idx="442">
                  <c:v>784.89924928681182</c:v>
                </c:pt>
                <c:pt idx="443">
                  <c:v>798.78714962201514</c:v>
                </c:pt>
                <c:pt idx="444">
                  <c:v>805.94411383734814</c:v>
                </c:pt>
                <c:pt idx="445">
                  <c:v>759.99242227425498</c:v>
                </c:pt>
                <c:pt idx="446">
                  <c:v>765.012960602671</c:v>
                </c:pt>
                <c:pt idx="447">
                  <c:v>769.32637399744101</c:v>
                </c:pt>
                <c:pt idx="448">
                  <c:v>766.57196237069581</c:v>
                </c:pt>
                <c:pt idx="449">
                  <c:v>760.33393902248804</c:v>
                </c:pt>
                <c:pt idx="450">
                  <c:v>760.77854292127824</c:v>
                </c:pt>
                <c:pt idx="451">
                  <c:v>736.26380639454669</c:v>
                </c:pt>
                <c:pt idx="452">
                  <c:v>726.67687853858581</c:v>
                </c:pt>
                <c:pt idx="453">
                  <c:v>731.61006164550781</c:v>
                </c:pt>
                <c:pt idx="454">
                  <c:v>742.13785502115888</c:v>
                </c:pt>
                <c:pt idx="455">
                  <c:v>842.7337740580241</c:v>
                </c:pt>
                <c:pt idx="456">
                  <c:v>785.12183083428272</c:v>
                </c:pt>
                <c:pt idx="457">
                  <c:v>855.44911549886069</c:v>
                </c:pt>
                <c:pt idx="458">
                  <c:v>866.6142651875814</c:v>
                </c:pt>
                <c:pt idx="459">
                  <c:v>842.26776470608183</c:v>
                </c:pt>
                <c:pt idx="460">
                  <c:v>849.99599914550777</c:v>
                </c:pt>
                <c:pt idx="461">
                  <c:v>848.28613399929475</c:v>
                </c:pt>
                <c:pt idx="462">
                  <c:v>858.50920859442817</c:v>
                </c:pt>
                <c:pt idx="463">
                  <c:v>849.4583503723145</c:v>
                </c:pt>
                <c:pt idx="464">
                  <c:v>870.23680923148891</c:v>
                </c:pt>
                <c:pt idx="465">
                  <c:v>898.92016563746415</c:v>
                </c:pt>
                <c:pt idx="466">
                  <c:v>896.74223159355154</c:v>
                </c:pt>
                <c:pt idx="467">
                  <c:v>901.66916825605551</c:v>
                </c:pt>
                <c:pt idx="468">
                  <c:v>883.8307195027669</c:v>
                </c:pt>
                <c:pt idx="469">
                  <c:v>888.96972673427911</c:v>
                </c:pt>
                <c:pt idx="470">
                  <c:v>902.52443381415469</c:v>
                </c:pt>
                <c:pt idx="471">
                  <c:v>899.1733193462951</c:v>
                </c:pt>
                <c:pt idx="472">
                  <c:v>894.16444422341806</c:v>
                </c:pt>
                <c:pt idx="473">
                  <c:v>885.58964461652829</c:v>
                </c:pt>
                <c:pt idx="474">
                  <c:v>880.3508303320682</c:v>
                </c:pt>
                <c:pt idx="475">
                  <c:v>887.79198132248405</c:v>
                </c:pt>
                <c:pt idx="476">
                  <c:v>893.60431890087034</c:v>
                </c:pt>
                <c:pt idx="477">
                  <c:v>890.23626985394628</c:v>
                </c:pt>
                <c:pt idx="478">
                  <c:v>884.49232131887368</c:v>
                </c:pt>
                <c:pt idx="479">
                  <c:v>854.41864497431993</c:v>
                </c:pt>
                <c:pt idx="480">
                  <c:v>847.65714279973577</c:v>
                </c:pt>
                <c:pt idx="481">
                  <c:v>863.51071173618573</c:v>
                </c:pt>
                <c:pt idx="482">
                  <c:v>861.69783191743852</c:v>
                </c:pt>
                <c:pt idx="483">
                  <c:v>857.70970111423071</c:v>
                </c:pt>
                <c:pt idx="484">
                  <c:v>757.50763982137039</c:v>
                </c:pt>
                <c:pt idx="485">
                  <c:v>821.52244771321614</c:v>
                </c:pt>
                <c:pt idx="486">
                  <c:v>843.07613928492799</c:v>
                </c:pt>
                <c:pt idx="487">
                  <c:v>834.57701843529628</c:v>
                </c:pt>
                <c:pt idx="488">
                  <c:v>835.92189262247666</c:v>
                </c:pt>
                <c:pt idx="489">
                  <c:v>844.86737756799766</c:v>
                </c:pt>
                <c:pt idx="490">
                  <c:v>825.32172393798828</c:v>
                </c:pt>
                <c:pt idx="491">
                  <c:v>791.28765496148003</c:v>
                </c:pt>
                <c:pt idx="492">
                  <c:v>792.5739136589898</c:v>
                </c:pt>
                <c:pt idx="493">
                  <c:v>782.81304238146947</c:v>
                </c:pt>
                <c:pt idx="494">
                  <c:v>798.49063445604679</c:v>
                </c:pt>
                <c:pt idx="495">
                  <c:v>788.75997266177967</c:v>
                </c:pt>
                <c:pt idx="496">
                  <c:v>776.81818355598841</c:v>
                </c:pt>
                <c:pt idx="497">
                  <c:v>773.45137534525952</c:v>
                </c:pt>
                <c:pt idx="498">
                  <c:v>773.21207180168585</c:v>
                </c:pt>
                <c:pt idx="499">
                  <c:v>761.99378651512995</c:v>
                </c:pt>
                <c:pt idx="500">
                  <c:v>749.49960933386114</c:v>
                </c:pt>
                <c:pt idx="501">
                  <c:v>738.66037035923375</c:v>
                </c:pt>
                <c:pt idx="502">
                  <c:v>728.23639831542971</c:v>
                </c:pt>
                <c:pt idx="503">
                  <c:v>730.07167987811647</c:v>
                </c:pt>
                <c:pt idx="504">
                  <c:v>721.20347508336363</c:v>
                </c:pt>
                <c:pt idx="505">
                  <c:v>723.74608256022134</c:v>
                </c:pt>
                <c:pt idx="506">
                  <c:v>742.48887648763537</c:v>
                </c:pt>
                <c:pt idx="507">
                  <c:v>756.66783950115087</c:v>
                </c:pt>
                <c:pt idx="508">
                  <c:v>779.22482265664019</c:v>
                </c:pt>
                <c:pt idx="509">
                  <c:v>787.72324474834488</c:v>
                </c:pt>
                <c:pt idx="510">
                  <c:v>778.29759452983012</c:v>
                </c:pt>
                <c:pt idx="511">
                  <c:v>787.34097715068083</c:v>
                </c:pt>
                <c:pt idx="512">
                  <c:v>787.73008624041529</c:v>
                </c:pt>
                <c:pt idx="513">
                  <c:v>810.9122253417969</c:v>
                </c:pt>
                <c:pt idx="514">
                  <c:v>829.2869038762401</c:v>
                </c:pt>
                <c:pt idx="515">
                  <c:v>810.85274176381529</c:v>
                </c:pt>
                <c:pt idx="516">
                  <c:v>809.06954854329422</c:v>
                </c:pt>
                <c:pt idx="517">
                  <c:v>792.25551334744159</c:v>
                </c:pt>
                <c:pt idx="518">
                  <c:v>793.14669817841934</c:v>
                </c:pt>
                <c:pt idx="519">
                  <c:v>788.8316706425752</c:v>
                </c:pt>
                <c:pt idx="520">
                  <c:v>791.06269892006424</c:v>
                </c:pt>
                <c:pt idx="521">
                  <c:v>765.67996283214893</c:v>
                </c:pt>
                <c:pt idx="522">
                  <c:v>766.95806241954733</c:v>
                </c:pt>
                <c:pt idx="523">
                  <c:v>789.94432338639797</c:v>
                </c:pt>
                <c:pt idx="524">
                  <c:v>754.88394199446145</c:v>
                </c:pt>
                <c:pt idx="525">
                  <c:v>743.63192342122397</c:v>
                </c:pt>
                <c:pt idx="526">
                  <c:v>762.31726498073999</c:v>
                </c:pt>
                <c:pt idx="527">
                  <c:v>742.22288055419926</c:v>
                </c:pt>
                <c:pt idx="528">
                  <c:v>724.26853625841159</c:v>
                </c:pt>
                <c:pt idx="529">
                  <c:v>712.69558744628682</c:v>
                </c:pt>
                <c:pt idx="530">
                  <c:v>716.79165967595816</c:v>
                </c:pt>
                <c:pt idx="531">
                  <c:v>752.33369865127167</c:v>
                </c:pt>
                <c:pt idx="532">
                  <c:v>801.93423500061033</c:v>
                </c:pt>
                <c:pt idx="533">
                  <c:v>804.62306870354541</c:v>
                </c:pt>
                <c:pt idx="534">
                  <c:v>828.39173363579641</c:v>
                </c:pt>
                <c:pt idx="535">
                  <c:v>853.52198842366533</c:v>
                </c:pt>
                <c:pt idx="536">
                  <c:v>842.61096920437285</c:v>
                </c:pt>
                <c:pt idx="537">
                  <c:v>840.64316253662105</c:v>
                </c:pt>
                <c:pt idx="538">
                  <c:v>855.3128909640842</c:v>
                </c:pt>
                <c:pt idx="539">
                  <c:v>864.16459370940993</c:v>
                </c:pt>
                <c:pt idx="540">
                  <c:v>855.09569246997592</c:v>
                </c:pt>
                <c:pt idx="541">
                  <c:v>840.26762146764099</c:v>
                </c:pt>
                <c:pt idx="542">
                  <c:v>878.8454744974772</c:v>
                </c:pt>
                <c:pt idx="543">
                  <c:v>854.59296113783535</c:v>
                </c:pt>
                <c:pt idx="544">
                  <c:v>896.67836093100641</c:v>
                </c:pt>
                <c:pt idx="545">
                  <c:v>909.75795905746327</c:v>
                </c:pt>
                <c:pt idx="546">
                  <c:v>909.88803126017251</c:v>
                </c:pt>
                <c:pt idx="547">
                  <c:v>898.90510786091841</c:v>
                </c:pt>
                <c:pt idx="548">
                  <c:v>897.19631483289936</c:v>
                </c:pt>
                <c:pt idx="549">
                  <c:v>864.73644722832569</c:v>
                </c:pt>
                <c:pt idx="550">
                  <c:v>872.64164425960246</c:v>
                </c:pt>
                <c:pt idx="551">
                  <c:v>860.46570471229415</c:v>
                </c:pt>
                <c:pt idx="552">
                  <c:v>833.14653845893008</c:v>
                </c:pt>
                <c:pt idx="553">
                  <c:v>856.98873731825086</c:v>
                </c:pt>
                <c:pt idx="554">
                  <c:v>861.15825432671443</c:v>
                </c:pt>
                <c:pt idx="555">
                  <c:v>853.37091437327012</c:v>
                </c:pt>
                <c:pt idx="556">
                  <c:v>882.804276079023</c:v>
                </c:pt>
                <c:pt idx="557">
                  <c:v>857.28026726805126</c:v>
                </c:pt>
                <c:pt idx="558">
                  <c:v>878.01447773309928</c:v>
                </c:pt>
                <c:pt idx="559">
                  <c:v>845.86154902375085</c:v>
                </c:pt>
                <c:pt idx="560">
                  <c:v>852.43755055031579</c:v>
                </c:pt>
                <c:pt idx="561">
                  <c:v>857.45554179374619</c:v>
                </c:pt>
                <c:pt idx="562">
                  <c:v>842.46592056376949</c:v>
                </c:pt>
                <c:pt idx="563">
                  <c:v>844.53739267733988</c:v>
                </c:pt>
                <c:pt idx="564">
                  <c:v>875.52592974840184</c:v>
                </c:pt>
                <c:pt idx="565">
                  <c:v>878.32898360287322</c:v>
                </c:pt>
                <c:pt idx="566">
                  <c:v>873.69071854556444</c:v>
                </c:pt>
                <c:pt idx="567">
                  <c:v>848.8265258789063</c:v>
                </c:pt>
                <c:pt idx="568">
                  <c:v>800.13978424072263</c:v>
                </c:pt>
                <c:pt idx="569">
                  <c:v>797.73819194393513</c:v>
                </c:pt>
                <c:pt idx="570">
                  <c:v>817.24223594641853</c:v>
                </c:pt>
                <c:pt idx="571">
                  <c:v>787.27351073137481</c:v>
                </c:pt>
                <c:pt idx="572">
                  <c:v>769.98679264860129</c:v>
                </c:pt>
                <c:pt idx="573">
                  <c:v>759.25956272626934</c:v>
                </c:pt>
                <c:pt idx="574">
                  <c:v>727.86763442497488</c:v>
                </c:pt>
                <c:pt idx="575">
                  <c:v>719.29590036464026</c:v>
                </c:pt>
                <c:pt idx="576">
                  <c:v>717.0634765625</c:v>
                </c:pt>
                <c:pt idx="577">
                  <c:v>733.8619105216784</c:v>
                </c:pt>
                <c:pt idx="578">
                  <c:v>721.87921293209763</c:v>
                </c:pt>
                <c:pt idx="579">
                  <c:v>733.4344482421875</c:v>
                </c:pt>
                <c:pt idx="580">
                  <c:v>755.00809326171873</c:v>
                </c:pt>
                <c:pt idx="581">
                  <c:v>794.54661945658188</c:v>
                </c:pt>
                <c:pt idx="582">
                  <c:v>836.18034796364282</c:v>
                </c:pt>
                <c:pt idx="583">
                  <c:v>847.48030708428917</c:v>
                </c:pt>
                <c:pt idx="584">
                  <c:v>825.76533791885299</c:v>
                </c:pt>
                <c:pt idx="585">
                  <c:v>836.1141451747983</c:v>
                </c:pt>
                <c:pt idx="586">
                  <c:v>857.01558234278889</c:v>
                </c:pt>
                <c:pt idx="587">
                  <c:v>860.3030689606843</c:v>
                </c:pt>
                <c:pt idx="588">
                  <c:v>859.06861561418873</c:v>
                </c:pt>
                <c:pt idx="589">
                  <c:v>850.25766483757536</c:v>
                </c:pt>
                <c:pt idx="590">
                  <c:v>852.65887965489901</c:v>
                </c:pt>
                <c:pt idx="591">
                  <c:v>860.76584592939253</c:v>
                </c:pt>
                <c:pt idx="592">
                  <c:v>844.24090010882821</c:v>
                </c:pt>
                <c:pt idx="593">
                  <c:v>787.64998991224502</c:v>
                </c:pt>
                <c:pt idx="594">
                  <c:v>770.46466539171001</c:v>
                </c:pt>
                <c:pt idx="595">
                  <c:v>730.30895923826426</c:v>
                </c:pt>
                <c:pt idx="596">
                  <c:v>720.80464303970336</c:v>
                </c:pt>
                <c:pt idx="597">
                  <c:v>720.41925048828125</c:v>
                </c:pt>
                <c:pt idx="598">
                  <c:v>733.93865415785046</c:v>
                </c:pt>
                <c:pt idx="599">
                  <c:v>766.32711637349951</c:v>
                </c:pt>
                <c:pt idx="600">
                  <c:v>790.23627473978172</c:v>
                </c:pt>
                <c:pt idx="601">
                  <c:v>806.809619055854</c:v>
                </c:pt>
                <c:pt idx="602">
                  <c:v>857.34743999905061</c:v>
                </c:pt>
                <c:pt idx="603">
                  <c:v>862.84096272786462</c:v>
                </c:pt>
                <c:pt idx="604">
                  <c:v>874.90343788994687</c:v>
                </c:pt>
                <c:pt idx="605">
                  <c:v>845.21391508314343</c:v>
                </c:pt>
                <c:pt idx="606">
                  <c:v>881.94404351621881</c:v>
                </c:pt>
                <c:pt idx="607">
                  <c:v>861.16709548456788</c:v>
                </c:pt>
                <c:pt idx="608">
                  <c:v>894.74614283243818</c:v>
                </c:pt>
                <c:pt idx="609">
                  <c:v>903</c:v>
                </c:pt>
                <c:pt idx="610">
                  <c:v>889.39267196655271</c:v>
                </c:pt>
                <c:pt idx="611">
                  <c:v>854.732955807954</c:v>
                </c:pt>
                <c:pt idx="612">
                  <c:v>848.26777421096961</c:v>
                </c:pt>
                <c:pt idx="613">
                  <c:v>867.84673930553754</c:v>
                </c:pt>
                <c:pt idx="614">
                  <c:v>878.34542030493731</c:v>
                </c:pt>
                <c:pt idx="615">
                  <c:v>858.56027953631894</c:v>
                </c:pt>
                <c:pt idx="616">
                  <c:v>855.05163964165581</c:v>
                </c:pt>
                <c:pt idx="617">
                  <c:v>827.89517564093489</c:v>
                </c:pt>
                <c:pt idx="618">
                  <c:v>837.44128667663779</c:v>
                </c:pt>
                <c:pt idx="619">
                  <c:v>836.95012376573345</c:v>
                </c:pt>
                <c:pt idx="620">
                  <c:v>805.36151529947915</c:v>
                </c:pt>
                <c:pt idx="621">
                  <c:v>823.44875395033091</c:v>
                </c:pt>
                <c:pt idx="622">
                  <c:v>853.28521694607207</c:v>
                </c:pt>
                <c:pt idx="623">
                  <c:v>854.5105528937446</c:v>
                </c:pt>
                <c:pt idx="624">
                  <c:v>834.55490180121524</c:v>
                </c:pt>
                <c:pt idx="625">
                  <c:v>825.98212339613178</c:v>
                </c:pt>
                <c:pt idx="626">
                  <c:v>852.45783598158096</c:v>
                </c:pt>
                <c:pt idx="627">
                  <c:v>870.02336575650736</c:v>
                </c:pt>
                <c:pt idx="628">
                  <c:v>863.43842936872522</c:v>
                </c:pt>
                <c:pt idx="629">
                  <c:v>847.48139793559676</c:v>
                </c:pt>
                <c:pt idx="630">
                  <c:v>832.35345441392019</c:v>
                </c:pt>
                <c:pt idx="631">
                  <c:v>858.24687194799355</c:v>
                </c:pt>
                <c:pt idx="632">
                  <c:v>864.26988042195637</c:v>
                </c:pt>
                <c:pt idx="633">
                  <c:v>867.45026677449539</c:v>
                </c:pt>
                <c:pt idx="634">
                  <c:v>841.4513125949436</c:v>
                </c:pt>
                <c:pt idx="635">
                  <c:v>846.00414683024087</c:v>
                </c:pt>
                <c:pt idx="636">
                  <c:v>845.70353856409361</c:v>
                </c:pt>
                <c:pt idx="637">
                  <c:v>859.66902038902765</c:v>
                </c:pt>
                <c:pt idx="638">
                  <c:v>854.7737442735156</c:v>
                </c:pt>
                <c:pt idx="639">
                  <c:v>837.96878534215659</c:v>
                </c:pt>
                <c:pt idx="640">
                  <c:v>835.01535797119141</c:v>
                </c:pt>
                <c:pt idx="641">
                  <c:v>812.60500047471783</c:v>
                </c:pt>
                <c:pt idx="642">
                  <c:v>774.6306680467394</c:v>
                </c:pt>
                <c:pt idx="643">
                  <c:v>766.50330452821686</c:v>
                </c:pt>
                <c:pt idx="644">
                  <c:v>764.0512972483607</c:v>
                </c:pt>
                <c:pt idx="645">
                  <c:v>775.66239441282232</c:v>
                </c:pt>
                <c:pt idx="646">
                  <c:v>781.40504618256182</c:v>
                </c:pt>
                <c:pt idx="647">
                  <c:v>761.50946402588238</c:v>
                </c:pt>
                <c:pt idx="648">
                  <c:v>746.737433997935</c:v>
                </c:pt>
                <c:pt idx="649">
                  <c:v>772.86915589209991</c:v>
                </c:pt>
                <c:pt idx="650">
                  <c:v>764.57651598895029</c:v>
                </c:pt>
                <c:pt idx="651">
                  <c:v>785.89597511873274</c:v>
                </c:pt>
                <c:pt idx="652">
                  <c:v>794.06154106987844</c:v>
                </c:pt>
                <c:pt idx="653">
                  <c:v>762.15557005140522</c:v>
                </c:pt>
                <c:pt idx="654">
                  <c:v>795.7610474480523</c:v>
                </c:pt>
                <c:pt idx="655">
                  <c:v>794.25807986789277</c:v>
                </c:pt>
                <c:pt idx="656">
                  <c:v>806.29969126383469</c:v>
                </c:pt>
                <c:pt idx="657">
                  <c:v>827.46209733751084</c:v>
                </c:pt>
                <c:pt idx="658">
                  <c:v>839.99999442993465</c:v>
                </c:pt>
                <c:pt idx="659">
                  <c:v>827.8955136368786</c:v>
                </c:pt>
                <c:pt idx="660">
                  <c:v>816.2149637858073</c:v>
                </c:pt>
                <c:pt idx="661">
                  <c:v>814.00006103515625</c:v>
                </c:pt>
                <c:pt idx="662">
                  <c:v>811.4163696289063</c:v>
                </c:pt>
                <c:pt idx="663">
                  <c:v>814.00006103515625</c:v>
                </c:pt>
                <c:pt idx="664">
                  <c:v>803.8969518705087</c:v>
                </c:pt>
                <c:pt idx="665">
                  <c:v>773.70785490235903</c:v>
                </c:pt>
                <c:pt idx="666">
                  <c:v>762.20538024902339</c:v>
                </c:pt>
                <c:pt idx="667">
                  <c:v>757.86929620148567</c:v>
                </c:pt>
                <c:pt idx="668">
                  <c:v>762.55208949336293</c:v>
                </c:pt>
                <c:pt idx="669">
                  <c:v>760.57359031228464</c:v>
                </c:pt>
                <c:pt idx="670">
                  <c:v>749.82723070198665</c:v>
                </c:pt>
                <c:pt idx="671">
                  <c:v>720.70367425871484</c:v>
                </c:pt>
                <c:pt idx="672">
                  <c:v>715.85036499706314</c:v>
                </c:pt>
                <c:pt idx="673">
                  <c:v>730.33133155206838</c:v>
                </c:pt>
                <c:pt idx="674">
                  <c:v>720.20992235393533</c:v>
                </c:pt>
                <c:pt idx="675">
                  <c:v>728.73873100606545</c:v>
                </c:pt>
                <c:pt idx="676">
                  <c:v>721.20116310835738</c:v>
                </c:pt>
                <c:pt idx="677">
                  <c:v>732.05450456407334</c:v>
                </c:pt>
                <c:pt idx="678">
                  <c:v>739.00025608123292</c:v>
                </c:pt>
                <c:pt idx="679">
                  <c:v>726.61927388044717</c:v>
                </c:pt>
                <c:pt idx="680">
                  <c:v>710.22914751956807</c:v>
                </c:pt>
                <c:pt idx="681">
                  <c:v>715.02221866743355</c:v>
                </c:pt>
                <c:pt idx="682">
                  <c:v>720.99433729813563</c:v>
                </c:pt>
                <c:pt idx="683">
                  <c:v>711.61616033349731</c:v>
                </c:pt>
                <c:pt idx="684">
                  <c:v>748.90956126354558</c:v>
                </c:pt>
                <c:pt idx="685">
                  <c:v>745.83347193400061</c:v>
                </c:pt>
                <c:pt idx="686">
                  <c:v>797.04541137178069</c:v>
                </c:pt>
                <c:pt idx="687">
                  <c:v>773.36086643312387</c:v>
                </c:pt>
                <c:pt idx="688">
                  <c:v>752.93262619657401</c:v>
                </c:pt>
                <c:pt idx="689">
                  <c:v>752.55616105182537</c:v>
                </c:pt>
                <c:pt idx="690">
                  <c:v>756.18756208591719</c:v>
                </c:pt>
                <c:pt idx="691">
                  <c:v>749.56221968927548</c:v>
                </c:pt>
                <c:pt idx="692">
                  <c:v>773.06448409055713</c:v>
                </c:pt>
                <c:pt idx="693">
                  <c:v>740.35529527394783</c:v>
                </c:pt>
                <c:pt idx="694">
                  <c:v>721.89850543609441</c:v>
                </c:pt>
                <c:pt idx="695">
                  <c:v>729.53287056816953</c:v>
                </c:pt>
                <c:pt idx="696">
                  <c:v>721.98624649047849</c:v>
                </c:pt>
                <c:pt idx="697">
                  <c:v>721.78348414103186</c:v>
                </c:pt>
                <c:pt idx="698">
                  <c:v>732.18130824124376</c:v>
                </c:pt>
                <c:pt idx="699">
                  <c:v>729.08980170002701</c:v>
                </c:pt>
                <c:pt idx="700">
                  <c:v>707.35424007839629</c:v>
                </c:pt>
                <c:pt idx="701">
                  <c:v>706.06357659637615</c:v>
                </c:pt>
                <c:pt idx="702">
                  <c:v>711.71086750333257</c:v>
                </c:pt>
                <c:pt idx="703">
                  <c:v>724.41548896436348</c:v>
                </c:pt>
                <c:pt idx="704">
                  <c:v>723.32284115003188</c:v>
                </c:pt>
                <c:pt idx="705">
                  <c:v>721.84041351647318</c:v>
                </c:pt>
                <c:pt idx="706">
                  <c:v>758.88185907999673</c:v>
                </c:pt>
                <c:pt idx="707">
                  <c:v>776.05533150566953</c:v>
                </c:pt>
                <c:pt idx="708">
                  <c:v>776.14394149780276</c:v>
                </c:pt>
                <c:pt idx="709">
                  <c:v>807.67161890665693</c:v>
                </c:pt>
                <c:pt idx="710">
                  <c:v>811.23482224409167</c:v>
                </c:pt>
                <c:pt idx="711">
                  <c:v>791.66277687022034</c:v>
                </c:pt>
                <c:pt idx="712">
                  <c:v>805.38241331312395</c:v>
                </c:pt>
                <c:pt idx="713">
                  <c:v>765.50699132283523</c:v>
                </c:pt>
                <c:pt idx="714">
                  <c:v>764.53934783935551</c:v>
                </c:pt>
                <c:pt idx="715">
                  <c:v>729.9720066833496</c:v>
                </c:pt>
                <c:pt idx="716">
                  <c:v>742.9140777248806</c:v>
                </c:pt>
                <c:pt idx="717">
                  <c:v>795.76358808686757</c:v>
                </c:pt>
                <c:pt idx="718">
                  <c:v>794.52558527827478</c:v>
                </c:pt>
                <c:pt idx="719">
                  <c:v>776.26741307765928</c:v>
                </c:pt>
                <c:pt idx="720">
                  <c:v>780.91060088765619</c:v>
                </c:pt>
                <c:pt idx="721">
                  <c:v>814.70214501890121</c:v>
                </c:pt>
                <c:pt idx="722">
                  <c:v>788.71803659459715</c:v>
                </c:pt>
                <c:pt idx="723">
                  <c:v>813.93195063273117</c:v>
                </c:pt>
                <c:pt idx="724">
                  <c:v>829.36638499756612</c:v>
                </c:pt>
                <c:pt idx="725">
                  <c:v>811.49501175319108</c:v>
                </c:pt>
                <c:pt idx="726">
                  <c:v>817.69272372215266</c:v>
                </c:pt>
                <c:pt idx="727">
                  <c:v>803.65197503281865</c:v>
                </c:pt>
                <c:pt idx="728">
                  <c:v>808.61190605470483</c:v>
                </c:pt>
                <c:pt idx="729">
                  <c:v>807.73271743176838</c:v>
                </c:pt>
                <c:pt idx="730">
                  <c:v>801.37841955723366</c:v>
                </c:pt>
                <c:pt idx="731">
                  <c:v>814.93997520314167</c:v>
                </c:pt>
                <c:pt idx="732">
                  <c:v>810.98776787651911</c:v>
                </c:pt>
                <c:pt idx="733">
                  <c:v>796.22221162584094</c:v>
                </c:pt>
                <c:pt idx="734">
                  <c:v>782.72573191324875</c:v>
                </c:pt>
                <c:pt idx="735">
                  <c:v>771.92078365325926</c:v>
                </c:pt>
                <c:pt idx="736">
                  <c:v>775.35833963566745</c:v>
                </c:pt>
                <c:pt idx="737">
                  <c:v>776.25011314431435</c:v>
                </c:pt>
                <c:pt idx="738">
                  <c:v>779.01495182955705</c:v>
                </c:pt>
                <c:pt idx="739">
                  <c:v>777.36587957099641</c:v>
                </c:pt>
                <c:pt idx="740">
                  <c:v>781.14256845434852</c:v>
                </c:pt>
                <c:pt idx="741">
                  <c:v>784.35214308212358</c:v>
                </c:pt>
                <c:pt idx="742">
                  <c:v>795.8847525498137</c:v>
                </c:pt>
                <c:pt idx="743">
                  <c:v>800.06481288360965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EB-2E49-9720-9080799A8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7607472"/>
        <c:axId val="1437606032"/>
      </c:lineChart>
      <c:catAx>
        <c:axId val="1437607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Hour</a:t>
                </a:r>
                <a:r>
                  <a:rPr lang="en-US" baseline="0"/>
                  <a:t> - January 2023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7606032"/>
        <c:crosses val="autoZero"/>
        <c:auto val="1"/>
        <c:lblAlgn val="ctr"/>
        <c:lblOffset val="100"/>
        <c:noMultiLvlLbl val="0"/>
      </c:catAx>
      <c:valAx>
        <c:axId val="1437606032"/>
        <c:scaling>
          <c:orientation val="minMax"/>
          <c:max val="950"/>
          <c:min val="6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  <a:r>
                  <a:rPr lang="en-US" baseline="0"/>
                  <a:t> Rating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760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SUSQ-HARW #1 Emergency Rating - January</a:t>
            </a:r>
            <a:r>
              <a:rPr lang="en-US" baseline="0"/>
              <a:t> 2023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'[Average gain dec-mar charts.xlsx]Jan 2023 SUSQ-HARW'!$D$1</c:f>
              <c:strCache>
                <c:ptCount val="1"/>
                <c:pt idx="0">
                  <c:v>Ambient Adjusted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'[Average gain dec-mar charts.xlsx]Jan 2023 SUSQ-HARW'!$D$2:$D$745</c:f>
              <c:numCache>
                <c:formatCode>General</c:formatCode>
                <c:ptCount val="744"/>
                <c:pt idx="0">
                  <c:v>881.06939697265625</c:v>
                </c:pt>
                <c:pt idx="1">
                  <c:v>881.06939697265625</c:v>
                </c:pt>
                <c:pt idx="2">
                  <c:v>881.06939697265625</c:v>
                </c:pt>
                <c:pt idx="3">
                  <c:v>881.06939697265625</c:v>
                </c:pt>
                <c:pt idx="4">
                  <c:v>881.06939697265625</c:v>
                </c:pt>
                <c:pt idx="5">
                  <c:v>881.06939697265625</c:v>
                </c:pt>
                <c:pt idx="6">
                  <c:v>881.06939697265625</c:v>
                </c:pt>
                <c:pt idx="7">
                  <c:v>866.9431226094564</c:v>
                </c:pt>
                <c:pt idx="8">
                  <c:v>860.0115966796875</c:v>
                </c:pt>
                <c:pt idx="9">
                  <c:v>860.0115966796875</c:v>
                </c:pt>
                <c:pt idx="10">
                  <c:v>860.0115966796875</c:v>
                </c:pt>
                <c:pt idx="11">
                  <c:v>855.83057234022351</c:v>
                </c:pt>
                <c:pt idx="12">
                  <c:v>849.02496337890625</c:v>
                </c:pt>
                <c:pt idx="13">
                  <c:v>849.02496337890625</c:v>
                </c:pt>
                <c:pt idx="14">
                  <c:v>849.02496337890625</c:v>
                </c:pt>
                <c:pt idx="15">
                  <c:v>849.02496337890625</c:v>
                </c:pt>
                <c:pt idx="16">
                  <c:v>858.72263081868493</c:v>
                </c:pt>
                <c:pt idx="17">
                  <c:v>871.02857174343535</c:v>
                </c:pt>
                <c:pt idx="18">
                  <c:v>881.06939697265625</c:v>
                </c:pt>
                <c:pt idx="19">
                  <c:v>881.06939697265625</c:v>
                </c:pt>
                <c:pt idx="20">
                  <c:v>881.06939697265625</c:v>
                </c:pt>
                <c:pt idx="21">
                  <c:v>881.06939697265625</c:v>
                </c:pt>
                <c:pt idx="22">
                  <c:v>881.06939697265625</c:v>
                </c:pt>
                <c:pt idx="23">
                  <c:v>881.06939697265625</c:v>
                </c:pt>
                <c:pt idx="24">
                  <c:v>881.06939697265625</c:v>
                </c:pt>
                <c:pt idx="25">
                  <c:v>881.06939697265625</c:v>
                </c:pt>
                <c:pt idx="26">
                  <c:v>881.06939697265625</c:v>
                </c:pt>
                <c:pt idx="27">
                  <c:v>881.06939697265625</c:v>
                </c:pt>
                <c:pt idx="28">
                  <c:v>881.06939697265625</c:v>
                </c:pt>
                <c:pt idx="29">
                  <c:v>881.06939697265625</c:v>
                </c:pt>
                <c:pt idx="30">
                  <c:v>881.06939697265625</c:v>
                </c:pt>
                <c:pt idx="31">
                  <c:v>866.38743065728079</c:v>
                </c:pt>
                <c:pt idx="32">
                  <c:v>860.0115966796875</c:v>
                </c:pt>
                <c:pt idx="33">
                  <c:v>860.0115966796875</c:v>
                </c:pt>
                <c:pt idx="34">
                  <c:v>860.0115966796875</c:v>
                </c:pt>
                <c:pt idx="35">
                  <c:v>854.01472600301111</c:v>
                </c:pt>
                <c:pt idx="36">
                  <c:v>849.02496337890625</c:v>
                </c:pt>
                <c:pt idx="37">
                  <c:v>849.02496337890625</c:v>
                </c:pt>
                <c:pt idx="38">
                  <c:v>849.02496337890625</c:v>
                </c:pt>
                <c:pt idx="39">
                  <c:v>849.02496337890625</c:v>
                </c:pt>
                <c:pt idx="40">
                  <c:v>851.02837371826172</c:v>
                </c:pt>
                <c:pt idx="41">
                  <c:v>869.93011474609375</c:v>
                </c:pt>
                <c:pt idx="42">
                  <c:v>869.93011474609375</c:v>
                </c:pt>
                <c:pt idx="43">
                  <c:v>869.93011474609375</c:v>
                </c:pt>
                <c:pt idx="44">
                  <c:v>869.93011474609375</c:v>
                </c:pt>
                <c:pt idx="45">
                  <c:v>869.93011474609375</c:v>
                </c:pt>
                <c:pt idx="46">
                  <c:v>869.93011474609375</c:v>
                </c:pt>
                <c:pt idx="47">
                  <c:v>869.93011474609375</c:v>
                </c:pt>
                <c:pt idx="48">
                  <c:v>869.93011474609375</c:v>
                </c:pt>
                <c:pt idx="49">
                  <c:v>869.93011474609375</c:v>
                </c:pt>
                <c:pt idx="50">
                  <c:v>869.93011474609375</c:v>
                </c:pt>
                <c:pt idx="51">
                  <c:v>869.93011474609375</c:v>
                </c:pt>
                <c:pt idx="52">
                  <c:v>869.93011474609375</c:v>
                </c:pt>
                <c:pt idx="53">
                  <c:v>869.93011474609375</c:v>
                </c:pt>
                <c:pt idx="54">
                  <c:v>869.93011474609375</c:v>
                </c:pt>
                <c:pt idx="55">
                  <c:v>849.51855723063147</c:v>
                </c:pt>
                <c:pt idx="56">
                  <c:v>849.02496337890625</c:v>
                </c:pt>
                <c:pt idx="57">
                  <c:v>850.06661944919165</c:v>
                </c:pt>
                <c:pt idx="58">
                  <c:v>849.02496337890625</c:v>
                </c:pt>
                <c:pt idx="59">
                  <c:v>849.02496337890625</c:v>
                </c:pt>
                <c:pt idx="60">
                  <c:v>849.02496337890625</c:v>
                </c:pt>
                <c:pt idx="61">
                  <c:v>849.02496337890625</c:v>
                </c:pt>
                <c:pt idx="62">
                  <c:v>849.02496337890625</c:v>
                </c:pt>
                <c:pt idx="63">
                  <c:v>849.02496337890625</c:v>
                </c:pt>
                <c:pt idx="64">
                  <c:v>849.02496337890625</c:v>
                </c:pt>
                <c:pt idx="65">
                  <c:v>869.55266062418616</c:v>
                </c:pt>
                <c:pt idx="66">
                  <c:v>869.93011474609375</c:v>
                </c:pt>
                <c:pt idx="67">
                  <c:v>869.93011474609375</c:v>
                </c:pt>
                <c:pt idx="68">
                  <c:v>869.93011474609375</c:v>
                </c:pt>
                <c:pt idx="69">
                  <c:v>869.93011474609375</c:v>
                </c:pt>
                <c:pt idx="70">
                  <c:v>869.93011474609375</c:v>
                </c:pt>
                <c:pt idx="71">
                  <c:v>869.93011474609375</c:v>
                </c:pt>
                <c:pt idx="72">
                  <c:v>869.93011474609375</c:v>
                </c:pt>
                <c:pt idx="73">
                  <c:v>874.16923048231342</c:v>
                </c:pt>
                <c:pt idx="74">
                  <c:v>881.06939697265625</c:v>
                </c:pt>
                <c:pt idx="75">
                  <c:v>881.06939697265625</c:v>
                </c:pt>
                <c:pt idx="76">
                  <c:v>881.06939697265625</c:v>
                </c:pt>
                <c:pt idx="77">
                  <c:v>881.06939697265625</c:v>
                </c:pt>
                <c:pt idx="78">
                  <c:v>881.06939697265625</c:v>
                </c:pt>
                <c:pt idx="79">
                  <c:v>880.66884155273442</c:v>
                </c:pt>
                <c:pt idx="80">
                  <c:v>849.02496337890625</c:v>
                </c:pt>
                <c:pt idx="81">
                  <c:v>849.02496337890625</c:v>
                </c:pt>
                <c:pt idx="82">
                  <c:v>849.02496337890625</c:v>
                </c:pt>
                <c:pt idx="83">
                  <c:v>849.02496337890625</c:v>
                </c:pt>
                <c:pt idx="84">
                  <c:v>849.02496337890625</c:v>
                </c:pt>
                <c:pt idx="85">
                  <c:v>849.02496337890625</c:v>
                </c:pt>
                <c:pt idx="86">
                  <c:v>849.02496337890625</c:v>
                </c:pt>
                <c:pt idx="87">
                  <c:v>849.02496337890625</c:v>
                </c:pt>
                <c:pt idx="88">
                  <c:v>849.02496337890625</c:v>
                </c:pt>
                <c:pt idx="89">
                  <c:v>866.35881805419922</c:v>
                </c:pt>
                <c:pt idx="90">
                  <c:v>869.93011474609375</c:v>
                </c:pt>
                <c:pt idx="91">
                  <c:v>869.93011474609375</c:v>
                </c:pt>
                <c:pt idx="92">
                  <c:v>869.93011474609375</c:v>
                </c:pt>
                <c:pt idx="93">
                  <c:v>869.93011474609375</c:v>
                </c:pt>
                <c:pt idx="94">
                  <c:v>869.93011474609375</c:v>
                </c:pt>
                <c:pt idx="95">
                  <c:v>869.93011474609375</c:v>
                </c:pt>
                <c:pt idx="96">
                  <c:v>869.93011474609375</c:v>
                </c:pt>
                <c:pt idx="97">
                  <c:v>869.93011474609375</c:v>
                </c:pt>
                <c:pt idx="98">
                  <c:v>869.93011474609375</c:v>
                </c:pt>
                <c:pt idx="99">
                  <c:v>869.93011474609375</c:v>
                </c:pt>
                <c:pt idx="100">
                  <c:v>869.93011474609375</c:v>
                </c:pt>
                <c:pt idx="101">
                  <c:v>869.93011474609375</c:v>
                </c:pt>
                <c:pt idx="102">
                  <c:v>869.93011474609375</c:v>
                </c:pt>
                <c:pt idx="103">
                  <c:v>869.93011474609375</c:v>
                </c:pt>
                <c:pt idx="104">
                  <c:v>849.46048736572266</c:v>
                </c:pt>
                <c:pt idx="105">
                  <c:v>849.02496337890625</c:v>
                </c:pt>
                <c:pt idx="106">
                  <c:v>849.02496337890625</c:v>
                </c:pt>
                <c:pt idx="107">
                  <c:v>849.02496337890625</c:v>
                </c:pt>
                <c:pt idx="108">
                  <c:v>849.02496337890625</c:v>
                </c:pt>
                <c:pt idx="109">
                  <c:v>849.02496337890625</c:v>
                </c:pt>
                <c:pt idx="110">
                  <c:v>849.02496337890625</c:v>
                </c:pt>
                <c:pt idx="111">
                  <c:v>849.02496337890625</c:v>
                </c:pt>
                <c:pt idx="112">
                  <c:v>849.02496337890625</c:v>
                </c:pt>
                <c:pt idx="113">
                  <c:v>868.30777808295352</c:v>
                </c:pt>
                <c:pt idx="114">
                  <c:v>881.06939697265625</c:v>
                </c:pt>
                <c:pt idx="115">
                  <c:v>881.06939697265625</c:v>
                </c:pt>
                <c:pt idx="116">
                  <c:v>881.06939697265625</c:v>
                </c:pt>
                <c:pt idx="117">
                  <c:v>881.06939697265625</c:v>
                </c:pt>
                <c:pt idx="118">
                  <c:v>881.06939697265625</c:v>
                </c:pt>
                <c:pt idx="119">
                  <c:v>881.06939697265625</c:v>
                </c:pt>
                <c:pt idx="120">
                  <c:v>881.06939697265625</c:v>
                </c:pt>
                <c:pt idx="121">
                  <c:v>881.06939697265625</c:v>
                </c:pt>
                <c:pt idx="122">
                  <c:v>881.06939697265625</c:v>
                </c:pt>
                <c:pt idx="123">
                  <c:v>881.06939697265625</c:v>
                </c:pt>
                <c:pt idx="124">
                  <c:v>881.06939697265625</c:v>
                </c:pt>
                <c:pt idx="125">
                  <c:v>881.06939697265625</c:v>
                </c:pt>
                <c:pt idx="126">
                  <c:v>881.06939697265625</c:v>
                </c:pt>
                <c:pt idx="127">
                  <c:v>869.92631098429365</c:v>
                </c:pt>
                <c:pt idx="128">
                  <c:v>860.0115966796875</c:v>
                </c:pt>
                <c:pt idx="129">
                  <c:v>860.0115966796875</c:v>
                </c:pt>
                <c:pt idx="130">
                  <c:v>861.94231669108069</c:v>
                </c:pt>
                <c:pt idx="131">
                  <c:v>860.0115966796875</c:v>
                </c:pt>
                <c:pt idx="132">
                  <c:v>860.0115966796875</c:v>
                </c:pt>
                <c:pt idx="133">
                  <c:v>860.0115966796875</c:v>
                </c:pt>
                <c:pt idx="134">
                  <c:v>860.0115966796875</c:v>
                </c:pt>
                <c:pt idx="135">
                  <c:v>860.0115966796875</c:v>
                </c:pt>
                <c:pt idx="136">
                  <c:v>860.09933751424148</c:v>
                </c:pt>
                <c:pt idx="137">
                  <c:v>881.06939697265625</c:v>
                </c:pt>
                <c:pt idx="138">
                  <c:v>881.06939697265625</c:v>
                </c:pt>
                <c:pt idx="139">
                  <c:v>881.06939697265625</c:v>
                </c:pt>
                <c:pt idx="140">
                  <c:v>881.06939697265625</c:v>
                </c:pt>
                <c:pt idx="141">
                  <c:v>881.06939697265625</c:v>
                </c:pt>
                <c:pt idx="142">
                  <c:v>881.06939697265625</c:v>
                </c:pt>
                <c:pt idx="143">
                  <c:v>881.06939697265625</c:v>
                </c:pt>
                <c:pt idx="144">
                  <c:v>881.06939697265625</c:v>
                </c:pt>
                <c:pt idx="145">
                  <c:v>881.06939697265625</c:v>
                </c:pt>
                <c:pt idx="146">
                  <c:v>881.06939697265625</c:v>
                </c:pt>
                <c:pt idx="147">
                  <c:v>881.06939697265625</c:v>
                </c:pt>
                <c:pt idx="148">
                  <c:v>881.06939697265625</c:v>
                </c:pt>
                <c:pt idx="149">
                  <c:v>885.09188232421877</c:v>
                </c:pt>
                <c:pt idx="150">
                  <c:v>881.33639017740882</c:v>
                </c:pt>
                <c:pt idx="151">
                  <c:v>869.93011474609375</c:v>
                </c:pt>
                <c:pt idx="152">
                  <c:v>869.93011474609375</c:v>
                </c:pt>
                <c:pt idx="153">
                  <c:v>869.93011474609375</c:v>
                </c:pt>
                <c:pt idx="154">
                  <c:v>869.93011474609375</c:v>
                </c:pt>
                <c:pt idx="155">
                  <c:v>869.93011474609375</c:v>
                </c:pt>
                <c:pt idx="156">
                  <c:v>869.93011474609375</c:v>
                </c:pt>
                <c:pt idx="157">
                  <c:v>869.93011474609375</c:v>
                </c:pt>
                <c:pt idx="158">
                  <c:v>869.93011474609375</c:v>
                </c:pt>
                <c:pt idx="159">
                  <c:v>869.93011474609375</c:v>
                </c:pt>
                <c:pt idx="160">
                  <c:v>869.93011474609375</c:v>
                </c:pt>
                <c:pt idx="161">
                  <c:v>877.95968068440754</c:v>
                </c:pt>
                <c:pt idx="162">
                  <c:v>881.06939697265625</c:v>
                </c:pt>
                <c:pt idx="163">
                  <c:v>881.06939697265625</c:v>
                </c:pt>
                <c:pt idx="164">
                  <c:v>889.21079711914058</c:v>
                </c:pt>
                <c:pt idx="165">
                  <c:v>890.98785400390625</c:v>
                </c:pt>
                <c:pt idx="166">
                  <c:v>890.98785400390625</c:v>
                </c:pt>
                <c:pt idx="167">
                  <c:v>890.98785400390625</c:v>
                </c:pt>
                <c:pt idx="168">
                  <c:v>890.98785400390625</c:v>
                </c:pt>
                <c:pt idx="169">
                  <c:v>890.98785400390625</c:v>
                </c:pt>
                <c:pt idx="170">
                  <c:v>890.98785400390625</c:v>
                </c:pt>
                <c:pt idx="171">
                  <c:v>890.98785400390625</c:v>
                </c:pt>
                <c:pt idx="172">
                  <c:v>890.98785400390625</c:v>
                </c:pt>
                <c:pt idx="173">
                  <c:v>890.98785400390625</c:v>
                </c:pt>
                <c:pt idx="174">
                  <c:v>890.98785400390625</c:v>
                </c:pt>
                <c:pt idx="175">
                  <c:v>870.19333648681641</c:v>
                </c:pt>
                <c:pt idx="176">
                  <c:v>869.93011474609375</c:v>
                </c:pt>
                <c:pt idx="177">
                  <c:v>869.93011474609375</c:v>
                </c:pt>
                <c:pt idx="178">
                  <c:v>869.93011474609375</c:v>
                </c:pt>
                <c:pt idx="179">
                  <c:v>869.93011474609375</c:v>
                </c:pt>
                <c:pt idx="180">
                  <c:v>869.93011474609375</c:v>
                </c:pt>
                <c:pt idx="181">
                  <c:v>869.93011474609375</c:v>
                </c:pt>
                <c:pt idx="182">
                  <c:v>869.93011474609375</c:v>
                </c:pt>
                <c:pt idx="183">
                  <c:v>869.93011474609375</c:v>
                </c:pt>
                <c:pt idx="184">
                  <c:v>869.93011474609375</c:v>
                </c:pt>
                <c:pt idx="185">
                  <c:v>885.46019744873047</c:v>
                </c:pt>
                <c:pt idx="186">
                  <c:v>890.98785400390625</c:v>
                </c:pt>
                <c:pt idx="187">
                  <c:v>890.98785400390625</c:v>
                </c:pt>
                <c:pt idx="188">
                  <c:v>890.98785400390625</c:v>
                </c:pt>
                <c:pt idx="189">
                  <c:v>890.98785400390625</c:v>
                </c:pt>
                <c:pt idx="190">
                  <c:v>890.98785400390625</c:v>
                </c:pt>
                <c:pt idx="191">
                  <c:v>890.98785400390625</c:v>
                </c:pt>
                <c:pt idx="192">
                  <c:v>890.98785400390625</c:v>
                </c:pt>
                <c:pt idx="193">
                  <c:v>890.98785400390625</c:v>
                </c:pt>
                <c:pt idx="194">
                  <c:v>890.98785400390625</c:v>
                </c:pt>
                <c:pt idx="195">
                  <c:v>890.98785400390625</c:v>
                </c:pt>
                <c:pt idx="196">
                  <c:v>890.98785400390625</c:v>
                </c:pt>
                <c:pt idx="197">
                  <c:v>890.98785400390625</c:v>
                </c:pt>
                <c:pt idx="198">
                  <c:v>879.34760369194873</c:v>
                </c:pt>
                <c:pt idx="199">
                  <c:v>869.93011474609375</c:v>
                </c:pt>
                <c:pt idx="200">
                  <c:v>869.93011474609375</c:v>
                </c:pt>
                <c:pt idx="201">
                  <c:v>869.93011474609375</c:v>
                </c:pt>
                <c:pt idx="202">
                  <c:v>869.93011474609375</c:v>
                </c:pt>
                <c:pt idx="203">
                  <c:v>869.93011474609375</c:v>
                </c:pt>
                <c:pt idx="204">
                  <c:v>869.55817031860352</c:v>
                </c:pt>
                <c:pt idx="205">
                  <c:v>860.0115966796875</c:v>
                </c:pt>
                <c:pt idx="206">
                  <c:v>860.0115966796875</c:v>
                </c:pt>
                <c:pt idx="207">
                  <c:v>860.0115966796875</c:v>
                </c:pt>
                <c:pt idx="208">
                  <c:v>860.0115966796875</c:v>
                </c:pt>
                <c:pt idx="209">
                  <c:v>883.97562162611223</c:v>
                </c:pt>
                <c:pt idx="210">
                  <c:v>890.98785400390625</c:v>
                </c:pt>
                <c:pt idx="211">
                  <c:v>890.98785400390625</c:v>
                </c:pt>
                <c:pt idx="212">
                  <c:v>890.98785400390625</c:v>
                </c:pt>
                <c:pt idx="213">
                  <c:v>890.98785400390625</c:v>
                </c:pt>
                <c:pt idx="214">
                  <c:v>890.98785400390625</c:v>
                </c:pt>
                <c:pt idx="215">
                  <c:v>890.98785400390625</c:v>
                </c:pt>
                <c:pt idx="216">
                  <c:v>890.98785400390625</c:v>
                </c:pt>
                <c:pt idx="217">
                  <c:v>890.98785400390625</c:v>
                </c:pt>
                <c:pt idx="218">
                  <c:v>890.98785400390625</c:v>
                </c:pt>
                <c:pt idx="219">
                  <c:v>890.98785400390625</c:v>
                </c:pt>
                <c:pt idx="220">
                  <c:v>890.98785400390625</c:v>
                </c:pt>
                <c:pt idx="221">
                  <c:v>890.98785400390625</c:v>
                </c:pt>
                <c:pt idx="222">
                  <c:v>877.56354522705078</c:v>
                </c:pt>
                <c:pt idx="223">
                  <c:v>869.93011474609375</c:v>
                </c:pt>
                <c:pt idx="224">
                  <c:v>869.93011474609375</c:v>
                </c:pt>
                <c:pt idx="225">
                  <c:v>869.93011474609375</c:v>
                </c:pt>
                <c:pt idx="226">
                  <c:v>869.11734729342993</c:v>
                </c:pt>
                <c:pt idx="227">
                  <c:v>860.0115966796875</c:v>
                </c:pt>
                <c:pt idx="228">
                  <c:v>860.0115966796875</c:v>
                </c:pt>
                <c:pt idx="229">
                  <c:v>860.0115966796875</c:v>
                </c:pt>
                <c:pt idx="230">
                  <c:v>860.0115966796875</c:v>
                </c:pt>
                <c:pt idx="231">
                  <c:v>860.0115966796875</c:v>
                </c:pt>
                <c:pt idx="232">
                  <c:v>860.0115966796875</c:v>
                </c:pt>
                <c:pt idx="233">
                  <c:v>887.39197904798721</c:v>
                </c:pt>
                <c:pt idx="234">
                  <c:v>890.98785400390625</c:v>
                </c:pt>
                <c:pt idx="235">
                  <c:v>890.98785400390625</c:v>
                </c:pt>
                <c:pt idx="236">
                  <c:v>890.98785400390625</c:v>
                </c:pt>
                <c:pt idx="237">
                  <c:v>890.98785400390625</c:v>
                </c:pt>
                <c:pt idx="238">
                  <c:v>890.98785400390625</c:v>
                </c:pt>
                <c:pt idx="239">
                  <c:v>890.98785400390625</c:v>
                </c:pt>
                <c:pt idx="240">
                  <c:v>890.98785400390625</c:v>
                </c:pt>
                <c:pt idx="241">
                  <c:v>890.98785400390625</c:v>
                </c:pt>
                <c:pt idx="242">
                  <c:v>890.98785400390625</c:v>
                </c:pt>
                <c:pt idx="243">
                  <c:v>890.98785400390625</c:v>
                </c:pt>
                <c:pt idx="244">
                  <c:v>890.98785400390625</c:v>
                </c:pt>
                <c:pt idx="245">
                  <c:v>890.98785400390625</c:v>
                </c:pt>
                <c:pt idx="246">
                  <c:v>884.96300082736548</c:v>
                </c:pt>
                <c:pt idx="247">
                  <c:v>869.93011474609375</c:v>
                </c:pt>
                <c:pt idx="248">
                  <c:v>869.93011474609375</c:v>
                </c:pt>
                <c:pt idx="249">
                  <c:v>869.93011474609375</c:v>
                </c:pt>
                <c:pt idx="250">
                  <c:v>869.93011474609375</c:v>
                </c:pt>
                <c:pt idx="251">
                  <c:v>869.93011474609375</c:v>
                </c:pt>
                <c:pt idx="252">
                  <c:v>865.96270751953125</c:v>
                </c:pt>
                <c:pt idx="253">
                  <c:v>860.0115966796875</c:v>
                </c:pt>
                <c:pt idx="254">
                  <c:v>860.0115966796875</c:v>
                </c:pt>
                <c:pt idx="255">
                  <c:v>860.0115966796875</c:v>
                </c:pt>
                <c:pt idx="256">
                  <c:v>863.12236735026045</c:v>
                </c:pt>
                <c:pt idx="257">
                  <c:v>890.98785400390625</c:v>
                </c:pt>
                <c:pt idx="258">
                  <c:v>890.98785400390625</c:v>
                </c:pt>
                <c:pt idx="259">
                  <c:v>890.98785400390625</c:v>
                </c:pt>
                <c:pt idx="260">
                  <c:v>890.98785400390625</c:v>
                </c:pt>
                <c:pt idx="261">
                  <c:v>890.98785400390625</c:v>
                </c:pt>
                <c:pt idx="262">
                  <c:v>890.98785400390625</c:v>
                </c:pt>
                <c:pt idx="263">
                  <c:v>890.98785400390625</c:v>
                </c:pt>
                <c:pt idx="264">
                  <c:v>890.98785400390625</c:v>
                </c:pt>
                <c:pt idx="265">
                  <c:v>890.98785400390625</c:v>
                </c:pt>
                <c:pt idx="266">
                  <c:v>890.98785400390625</c:v>
                </c:pt>
                <c:pt idx="267">
                  <c:v>890.98785400390625</c:v>
                </c:pt>
                <c:pt idx="268">
                  <c:v>890.98785400390625</c:v>
                </c:pt>
                <c:pt idx="269">
                  <c:v>890.98785400390625</c:v>
                </c:pt>
                <c:pt idx="270">
                  <c:v>890.98785400390625</c:v>
                </c:pt>
                <c:pt idx="271">
                  <c:v>865.60453202989368</c:v>
                </c:pt>
                <c:pt idx="272">
                  <c:v>860.0115966796875</c:v>
                </c:pt>
                <c:pt idx="273">
                  <c:v>862.47829928927956</c:v>
                </c:pt>
                <c:pt idx="274">
                  <c:v>869.93011474609375</c:v>
                </c:pt>
                <c:pt idx="275">
                  <c:v>868.14011891682946</c:v>
                </c:pt>
                <c:pt idx="276">
                  <c:v>860.0115966796875</c:v>
                </c:pt>
                <c:pt idx="277">
                  <c:v>860.0115966796875</c:v>
                </c:pt>
                <c:pt idx="278">
                  <c:v>860.0115966796875</c:v>
                </c:pt>
                <c:pt idx="279">
                  <c:v>860.0115966796875</c:v>
                </c:pt>
                <c:pt idx="280">
                  <c:v>866.59215927124023</c:v>
                </c:pt>
                <c:pt idx="281">
                  <c:v>881.06939697265625</c:v>
                </c:pt>
                <c:pt idx="282">
                  <c:v>881.06939697265625</c:v>
                </c:pt>
                <c:pt idx="283">
                  <c:v>881.06939697265625</c:v>
                </c:pt>
                <c:pt idx="284">
                  <c:v>881.06939697265625</c:v>
                </c:pt>
                <c:pt idx="285">
                  <c:v>881.06939697265625</c:v>
                </c:pt>
                <c:pt idx="286">
                  <c:v>881.06939697265625</c:v>
                </c:pt>
                <c:pt idx="287">
                  <c:v>881.06939697265625</c:v>
                </c:pt>
                <c:pt idx="288">
                  <c:v>881.06939697265625</c:v>
                </c:pt>
                <c:pt idx="289">
                  <c:v>860.10699666341145</c:v>
                </c:pt>
                <c:pt idx="290">
                  <c:v>849.02496337890625</c:v>
                </c:pt>
                <c:pt idx="291">
                  <c:v>849.02496337890625</c:v>
                </c:pt>
                <c:pt idx="292">
                  <c:v>849.02496337890625</c:v>
                </c:pt>
                <c:pt idx="293">
                  <c:v>856.92246500651038</c:v>
                </c:pt>
                <c:pt idx="294">
                  <c:v>849.02496337890625</c:v>
                </c:pt>
                <c:pt idx="295">
                  <c:v>849.02496337890625</c:v>
                </c:pt>
                <c:pt idx="296">
                  <c:v>849.02496337890625</c:v>
                </c:pt>
                <c:pt idx="297">
                  <c:v>849.64995702107751</c:v>
                </c:pt>
                <c:pt idx="298">
                  <c:v>852.18362045288086</c:v>
                </c:pt>
                <c:pt idx="299">
                  <c:v>860.0115966796875</c:v>
                </c:pt>
                <c:pt idx="300">
                  <c:v>860.0115966796875</c:v>
                </c:pt>
                <c:pt idx="301">
                  <c:v>860.0115966796875</c:v>
                </c:pt>
                <c:pt idx="302">
                  <c:v>861.03099992540149</c:v>
                </c:pt>
                <c:pt idx="303">
                  <c:v>869.93011474609375</c:v>
                </c:pt>
                <c:pt idx="304">
                  <c:v>879.23316379123264</c:v>
                </c:pt>
                <c:pt idx="305">
                  <c:v>890.98785400390625</c:v>
                </c:pt>
                <c:pt idx="306">
                  <c:v>890.98785400390625</c:v>
                </c:pt>
                <c:pt idx="307">
                  <c:v>890.98785400390625</c:v>
                </c:pt>
                <c:pt idx="308">
                  <c:v>890.98785400390625</c:v>
                </c:pt>
                <c:pt idx="309">
                  <c:v>890.98785400390625</c:v>
                </c:pt>
                <c:pt idx="310">
                  <c:v>890.98785400390625</c:v>
                </c:pt>
                <c:pt idx="311">
                  <c:v>890.98785400390625</c:v>
                </c:pt>
                <c:pt idx="312">
                  <c:v>890.98785400390625</c:v>
                </c:pt>
                <c:pt idx="313">
                  <c:v>890.98785400390625</c:v>
                </c:pt>
                <c:pt idx="314">
                  <c:v>890.98785400390625</c:v>
                </c:pt>
                <c:pt idx="315">
                  <c:v>890.98785400390625</c:v>
                </c:pt>
                <c:pt idx="316">
                  <c:v>894.23300781249998</c:v>
                </c:pt>
                <c:pt idx="317">
                  <c:v>890.29360758463542</c:v>
                </c:pt>
                <c:pt idx="318">
                  <c:v>869.93011474609375</c:v>
                </c:pt>
                <c:pt idx="319">
                  <c:v>869.93011474609375</c:v>
                </c:pt>
                <c:pt idx="320">
                  <c:v>869.93011474609375</c:v>
                </c:pt>
                <c:pt idx="321">
                  <c:v>869.93011474609375</c:v>
                </c:pt>
                <c:pt idx="322">
                  <c:v>869.93011474609375</c:v>
                </c:pt>
                <c:pt idx="323">
                  <c:v>869.93011474609375</c:v>
                </c:pt>
                <c:pt idx="324">
                  <c:v>869.93011474609375</c:v>
                </c:pt>
                <c:pt idx="325">
                  <c:v>869.93011474609375</c:v>
                </c:pt>
                <c:pt idx="326">
                  <c:v>869.93011474609375</c:v>
                </c:pt>
                <c:pt idx="327">
                  <c:v>869.93011474609375</c:v>
                </c:pt>
                <c:pt idx="328">
                  <c:v>869.93011474609375</c:v>
                </c:pt>
                <c:pt idx="329">
                  <c:v>899.84845241970481</c:v>
                </c:pt>
                <c:pt idx="330">
                  <c:v>901.05902099609375</c:v>
                </c:pt>
                <c:pt idx="331">
                  <c:v>901.05902099609375</c:v>
                </c:pt>
                <c:pt idx="332">
                  <c:v>901.05902099609375</c:v>
                </c:pt>
                <c:pt idx="333">
                  <c:v>901.05902099609375</c:v>
                </c:pt>
                <c:pt idx="334">
                  <c:v>901.05902099609375</c:v>
                </c:pt>
                <c:pt idx="335">
                  <c:v>901.05902099609375</c:v>
                </c:pt>
                <c:pt idx="336">
                  <c:v>901.05902099609375</c:v>
                </c:pt>
                <c:pt idx="337">
                  <c:v>901.05902099609375</c:v>
                </c:pt>
                <c:pt idx="338">
                  <c:v>901.05902099609375</c:v>
                </c:pt>
                <c:pt idx="339">
                  <c:v>901.05902099609375</c:v>
                </c:pt>
                <c:pt idx="340">
                  <c:v>901.05902099609375</c:v>
                </c:pt>
                <c:pt idx="341">
                  <c:v>895.75621795654297</c:v>
                </c:pt>
                <c:pt idx="342">
                  <c:v>881.06939697265625</c:v>
                </c:pt>
                <c:pt idx="343">
                  <c:v>881.06939697265625</c:v>
                </c:pt>
                <c:pt idx="344">
                  <c:v>881.06939697265625</c:v>
                </c:pt>
                <c:pt idx="345">
                  <c:v>881.06939697265625</c:v>
                </c:pt>
                <c:pt idx="346">
                  <c:v>871.43082360161679</c:v>
                </c:pt>
                <c:pt idx="347">
                  <c:v>869.93011474609375</c:v>
                </c:pt>
                <c:pt idx="348">
                  <c:v>869.93011474609375</c:v>
                </c:pt>
                <c:pt idx="349">
                  <c:v>869.93011474609375</c:v>
                </c:pt>
                <c:pt idx="350">
                  <c:v>869.93011474609375</c:v>
                </c:pt>
                <c:pt idx="351">
                  <c:v>869.93011474609375</c:v>
                </c:pt>
                <c:pt idx="352">
                  <c:v>872.88404761420361</c:v>
                </c:pt>
                <c:pt idx="353">
                  <c:v>890.98785400390625</c:v>
                </c:pt>
                <c:pt idx="354">
                  <c:v>890.98785400390625</c:v>
                </c:pt>
                <c:pt idx="355">
                  <c:v>890.98785400390625</c:v>
                </c:pt>
                <c:pt idx="356">
                  <c:v>890.98785400390625</c:v>
                </c:pt>
                <c:pt idx="357">
                  <c:v>890.98785400390625</c:v>
                </c:pt>
                <c:pt idx="358">
                  <c:v>890.98785400390625</c:v>
                </c:pt>
                <c:pt idx="359">
                  <c:v>890.98785400390625</c:v>
                </c:pt>
                <c:pt idx="360">
                  <c:v>890.98785400390625</c:v>
                </c:pt>
                <c:pt idx="361">
                  <c:v>890.98785400390625</c:v>
                </c:pt>
                <c:pt idx="362">
                  <c:v>890.98785400390625</c:v>
                </c:pt>
                <c:pt idx="363">
                  <c:v>890.98785400390625</c:v>
                </c:pt>
                <c:pt idx="364">
                  <c:v>890.98785400390625</c:v>
                </c:pt>
                <c:pt idx="365">
                  <c:v>890.98785400390625</c:v>
                </c:pt>
                <c:pt idx="366">
                  <c:v>888.26789601643884</c:v>
                </c:pt>
                <c:pt idx="367">
                  <c:v>869.93011474609375</c:v>
                </c:pt>
                <c:pt idx="368">
                  <c:v>869.93011474609375</c:v>
                </c:pt>
                <c:pt idx="369">
                  <c:v>869.93011474609375</c:v>
                </c:pt>
                <c:pt idx="370">
                  <c:v>869.93011474609375</c:v>
                </c:pt>
                <c:pt idx="371">
                  <c:v>869.93011474609375</c:v>
                </c:pt>
                <c:pt idx="372">
                  <c:v>861.347841474745</c:v>
                </c:pt>
                <c:pt idx="373">
                  <c:v>860.0115966796875</c:v>
                </c:pt>
                <c:pt idx="374">
                  <c:v>860.0115966796875</c:v>
                </c:pt>
                <c:pt idx="375">
                  <c:v>860.0115966796875</c:v>
                </c:pt>
                <c:pt idx="376">
                  <c:v>860.0115966796875</c:v>
                </c:pt>
                <c:pt idx="377">
                  <c:v>867.29408594767256</c:v>
                </c:pt>
                <c:pt idx="378">
                  <c:v>890.79499511718745</c:v>
                </c:pt>
                <c:pt idx="379">
                  <c:v>890.98785400390625</c:v>
                </c:pt>
                <c:pt idx="380">
                  <c:v>890.98785400390625</c:v>
                </c:pt>
                <c:pt idx="381">
                  <c:v>890.98785400390625</c:v>
                </c:pt>
                <c:pt idx="382">
                  <c:v>890.98785400390625</c:v>
                </c:pt>
                <c:pt idx="383">
                  <c:v>890.98785400390625</c:v>
                </c:pt>
                <c:pt idx="384">
                  <c:v>890.98785400390625</c:v>
                </c:pt>
                <c:pt idx="385">
                  <c:v>890.98785400390625</c:v>
                </c:pt>
                <c:pt idx="386">
                  <c:v>890.98785400390625</c:v>
                </c:pt>
                <c:pt idx="387">
                  <c:v>890.98785400390625</c:v>
                </c:pt>
                <c:pt idx="388">
                  <c:v>890.98785400390625</c:v>
                </c:pt>
                <c:pt idx="389">
                  <c:v>890.98785400390625</c:v>
                </c:pt>
                <c:pt idx="390">
                  <c:v>885.65305413140186</c:v>
                </c:pt>
                <c:pt idx="391">
                  <c:v>860.0115966796875</c:v>
                </c:pt>
                <c:pt idx="392">
                  <c:v>860.0115966796875</c:v>
                </c:pt>
                <c:pt idx="393">
                  <c:v>860.0115966796875</c:v>
                </c:pt>
                <c:pt idx="394">
                  <c:v>860.0115966796875</c:v>
                </c:pt>
                <c:pt idx="395">
                  <c:v>860.0115966796875</c:v>
                </c:pt>
                <c:pt idx="396">
                  <c:v>860.0115966796875</c:v>
                </c:pt>
                <c:pt idx="397">
                  <c:v>860.0115966796875</c:v>
                </c:pt>
                <c:pt idx="398">
                  <c:v>860.0115966796875</c:v>
                </c:pt>
                <c:pt idx="399">
                  <c:v>860.0115966796875</c:v>
                </c:pt>
                <c:pt idx="400">
                  <c:v>860.0115966796875</c:v>
                </c:pt>
                <c:pt idx="401">
                  <c:v>860.45030085245764</c:v>
                </c:pt>
                <c:pt idx="402">
                  <c:v>881.06939697265625</c:v>
                </c:pt>
                <c:pt idx="403">
                  <c:v>881.06939697265625</c:v>
                </c:pt>
                <c:pt idx="404">
                  <c:v>881.06939697265625</c:v>
                </c:pt>
                <c:pt idx="405">
                  <c:v>881.06939697265625</c:v>
                </c:pt>
                <c:pt idx="406">
                  <c:v>888.5633422851563</c:v>
                </c:pt>
                <c:pt idx="407">
                  <c:v>890.98785400390625</c:v>
                </c:pt>
                <c:pt idx="408">
                  <c:v>890.98785400390625</c:v>
                </c:pt>
                <c:pt idx="409">
                  <c:v>890.98785400390625</c:v>
                </c:pt>
                <c:pt idx="410">
                  <c:v>890.98785400390625</c:v>
                </c:pt>
                <c:pt idx="411">
                  <c:v>890.98785400390625</c:v>
                </c:pt>
                <c:pt idx="412">
                  <c:v>890.98785400390625</c:v>
                </c:pt>
                <c:pt idx="413">
                  <c:v>890.98785400390625</c:v>
                </c:pt>
                <c:pt idx="414">
                  <c:v>890.98785400390625</c:v>
                </c:pt>
                <c:pt idx="415">
                  <c:v>860.95809343126086</c:v>
                </c:pt>
                <c:pt idx="416">
                  <c:v>860.97695668538415</c:v>
                </c:pt>
                <c:pt idx="417">
                  <c:v>861.34379348754885</c:v>
                </c:pt>
                <c:pt idx="418">
                  <c:v>860.0115966796875</c:v>
                </c:pt>
                <c:pt idx="419">
                  <c:v>860.0115966796875</c:v>
                </c:pt>
                <c:pt idx="420">
                  <c:v>860.0115966796875</c:v>
                </c:pt>
                <c:pt idx="421">
                  <c:v>860.0115966796875</c:v>
                </c:pt>
                <c:pt idx="422">
                  <c:v>860.0115966796875</c:v>
                </c:pt>
                <c:pt idx="423">
                  <c:v>860.0115966796875</c:v>
                </c:pt>
                <c:pt idx="424">
                  <c:v>860.0115966796875</c:v>
                </c:pt>
                <c:pt idx="425">
                  <c:v>869.39986597696941</c:v>
                </c:pt>
                <c:pt idx="426">
                  <c:v>881.06939697265625</c:v>
                </c:pt>
                <c:pt idx="427">
                  <c:v>881.06939697265625</c:v>
                </c:pt>
                <c:pt idx="428">
                  <c:v>881.06939697265625</c:v>
                </c:pt>
                <c:pt idx="429">
                  <c:v>881.06939697265625</c:v>
                </c:pt>
                <c:pt idx="430">
                  <c:v>889.51386108398435</c:v>
                </c:pt>
                <c:pt idx="431">
                  <c:v>890.98785400390625</c:v>
                </c:pt>
                <c:pt idx="432">
                  <c:v>890.98785400390625</c:v>
                </c:pt>
                <c:pt idx="433">
                  <c:v>890.98785400390625</c:v>
                </c:pt>
                <c:pt idx="434">
                  <c:v>890.98785400390625</c:v>
                </c:pt>
                <c:pt idx="435">
                  <c:v>890.98785400390625</c:v>
                </c:pt>
                <c:pt idx="436">
                  <c:v>890.98785400390625</c:v>
                </c:pt>
                <c:pt idx="437">
                  <c:v>890.98785400390625</c:v>
                </c:pt>
                <c:pt idx="438">
                  <c:v>890.98785400390625</c:v>
                </c:pt>
                <c:pt idx="439">
                  <c:v>880.95618099636499</c:v>
                </c:pt>
                <c:pt idx="440">
                  <c:v>869.93011474609375</c:v>
                </c:pt>
                <c:pt idx="441">
                  <c:v>869.93011474609375</c:v>
                </c:pt>
                <c:pt idx="442">
                  <c:v>869.93011474609375</c:v>
                </c:pt>
                <c:pt idx="443">
                  <c:v>869.93011474609375</c:v>
                </c:pt>
                <c:pt idx="444">
                  <c:v>869.93011474609375</c:v>
                </c:pt>
                <c:pt idx="445">
                  <c:v>869.93011474609375</c:v>
                </c:pt>
                <c:pt idx="446">
                  <c:v>869.93011474609375</c:v>
                </c:pt>
                <c:pt idx="447">
                  <c:v>869.93011474609375</c:v>
                </c:pt>
                <c:pt idx="448">
                  <c:v>869.93011474609375</c:v>
                </c:pt>
                <c:pt idx="449">
                  <c:v>876.37777777777774</c:v>
                </c:pt>
                <c:pt idx="450">
                  <c:v>890.98785400390625</c:v>
                </c:pt>
                <c:pt idx="451">
                  <c:v>890.98785400390625</c:v>
                </c:pt>
                <c:pt idx="452">
                  <c:v>890.98785400390625</c:v>
                </c:pt>
                <c:pt idx="453">
                  <c:v>890.98785400390625</c:v>
                </c:pt>
                <c:pt idx="454">
                  <c:v>890.98785400390625</c:v>
                </c:pt>
                <c:pt idx="455">
                  <c:v>890.98785400390625</c:v>
                </c:pt>
                <c:pt idx="456">
                  <c:v>890.98785400390625</c:v>
                </c:pt>
                <c:pt idx="457">
                  <c:v>890.98785400390625</c:v>
                </c:pt>
                <c:pt idx="458">
                  <c:v>890.98785400390625</c:v>
                </c:pt>
                <c:pt idx="459">
                  <c:v>890.98785400390625</c:v>
                </c:pt>
                <c:pt idx="460">
                  <c:v>890.98785400390625</c:v>
                </c:pt>
                <c:pt idx="461">
                  <c:v>890.98785400390625</c:v>
                </c:pt>
                <c:pt idx="462">
                  <c:v>869.17540613810218</c:v>
                </c:pt>
                <c:pt idx="463">
                  <c:v>860.0115966796875</c:v>
                </c:pt>
                <c:pt idx="464">
                  <c:v>860.0115966796875</c:v>
                </c:pt>
                <c:pt idx="465">
                  <c:v>860.0115966796875</c:v>
                </c:pt>
                <c:pt idx="466">
                  <c:v>861.17002868652344</c:v>
                </c:pt>
                <c:pt idx="467">
                  <c:v>860.0115966796875</c:v>
                </c:pt>
                <c:pt idx="468">
                  <c:v>860.0115966796875</c:v>
                </c:pt>
                <c:pt idx="469">
                  <c:v>860.0115966796875</c:v>
                </c:pt>
                <c:pt idx="470">
                  <c:v>860.0115966796875</c:v>
                </c:pt>
                <c:pt idx="471">
                  <c:v>860.0115966796875</c:v>
                </c:pt>
                <c:pt idx="472">
                  <c:v>860.0115966796875</c:v>
                </c:pt>
                <c:pt idx="473">
                  <c:v>868.34697596232093</c:v>
                </c:pt>
                <c:pt idx="474">
                  <c:v>881.06939697265625</c:v>
                </c:pt>
                <c:pt idx="475">
                  <c:v>881.06939697265625</c:v>
                </c:pt>
                <c:pt idx="476">
                  <c:v>885.46382446289067</c:v>
                </c:pt>
                <c:pt idx="477">
                  <c:v>890.98785400390625</c:v>
                </c:pt>
                <c:pt idx="478">
                  <c:v>890.98785400390625</c:v>
                </c:pt>
                <c:pt idx="479">
                  <c:v>890.98785400390625</c:v>
                </c:pt>
                <c:pt idx="480">
                  <c:v>890.98785400390625</c:v>
                </c:pt>
                <c:pt idx="481">
                  <c:v>890.98785400390625</c:v>
                </c:pt>
                <c:pt idx="482">
                  <c:v>890.98785400390625</c:v>
                </c:pt>
                <c:pt idx="483">
                  <c:v>890.98785400390625</c:v>
                </c:pt>
                <c:pt idx="484">
                  <c:v>890.98785400390625</c:v>
                </c:pt>
                <c:pt idx="485">
                  <c:v>890.98785400390625</c:v>
                </c:pt>
                <c:pt idx="486">
                  <c:v>890.98785400390625</c:v>
                </c:pt>
                <c:pt idx="487">
                  <c:v>879.49383799235022</c:v>
                </c:pt>
                <c:pt idx="488">
                  <c:v>869.93011474609375</c:v>
                </c:pt>
                <c:pt idx="489">
                  <c:v>869.93011474609375</c:v>
                </c:pt>
                <c:pt idx="490">
                  <c:v>869.93011474609375</c:v>
                </c:pt>
                <c:pt idx="491">
                  <c:v>869.93011474609375</c:v>
                </c:pt>
                <c:pt idx="492">
                  <c:v>869.93011474609375</c:v>
                </c:pt>
                <c:pt idx="493">
                  <c:v>869.93011474609375</c:v>
                </c:pt>
                <c:pt idx="494">
                  <c:v>869.93011474609375</c:v>
                </c:pt>
                <c:pt idx="495">
                  <c:v>869.93011474609375</c:v>
                </c:pt>
                <c:pt idx="496">
                  <c:v>869.93011474609375</c:v>
                </c:pt>
                <c:pt idx="497">
                  <c:v>884.52429792616101</c:v>
                </c:pt>
                <c:pt idx="498">
                  <c:v>890.98785400390625</c:v>
                </c:pt>
                <c:pt idx="499">
                  <c:v>890.98785400390625</c:v>
                </c:pt>
                <c:pt idx="500">
                  <c:v>890.98785400390625</c:v>
                </c:pt>
                <c:pt idx="501">
                  <c:v>890.98785400390625</c:v>
                </c:pt>
                <c:pt idx="502">
                  <c:v>890.98785400390625</c:v>
                </c:pt>
                <c:pt idx="503">
                  <c:v>890.98785400390625</c:v>
                </c:pt>
                <c:pt idx="504">
                  <c:v>890.98785400390625</c:v>
                </c:pt>
                <c:pt idx="505">
                  <c:v>890.98785400390625</c:v>
                </c:pt>
                <c:pt idx="506">
                  <c:v>890.98785400390625</c:v>
                </c:pt>
                <c:pt idx="507">
                  <c:v>890.98785400390625</c:v>
                </c:pt>
                <c:pt idx="508">
                  <c:v>890.98785400390625</c:v>
                </c:pt>
                <c:pt idx="509">
                  <c:v>890.98785400390625</c:v>
                </c:pt>
                <c:pt idx="510">
                  <c:v>890.98785400390625</c:v>
                </c:pt>
                <c:pt idx="511">
                  <c:v>872.00664181179468</c:v>
                </c:pt>
                <c:pt idx="512">
                  <c:v>869.93011474609375</c:v>
                </c:pt>
                <c:pt idx="513">
                  <c:v>869.93011474609375</c:v>
                </c:pt>
                <c:pt idx="514">
                  <c:v>869.93011474609375</c:v>
                </c:pt>
                <c:pt idx="515">
                  <c:v>869.93011474609375</c:v>
                </c:pt>
                <c:pt idx="516">
                  <c:v>869.93011474609375</c:v>
                </c:pt>
                <c:pt idx="517">
                  <c:v>860.27333535088428</c:v>
                </c:pt>
                <c:pt idx="518">
                  <c:v>860.0115966796875</c:v>
                </c:pt>
                <c:pt idx="519">
                  <c:v>860.0115966796875</c:v>
                </c:pt>
                <c:pt idx="520">
                  <c:v>860.0115966796875</c:v>
                </c:pt>
                <c:pt idx="521">
                  <c:v>885.86816702948681</c:v>
                </c:pt>
                <c:pt idx="522">
                  <c:v>890.98785400390625</c:v>
                </c:pt>
                <c:pt idx="523">
                  <c:v>890.98785400390625</c:v>
                </c:pt>
                <c:pt idx="524">
                  <c:v>890.98785400390625</c:v>
                </c:pt>
                <c:pt idx="525">
                  <c:v>890.98785400390625</c:v>
                </c:pt>
                <c:pt idx="526">
                  <c:v>890.98785400390625</c:v>
                </c:pt>
                <c:pt idx="527">
                  <c:v>890.98785400390625</c:v>
                </c:pt>
                <c:pt idx="528">
                  <c:v>890.98785400390625</c:v>
                </c:pt>
                <c:pt idx="529">
                  <c:v>890.98785400390625</c:v>
                </c:pt>
                <c:pt idx="530">
                  <c:v>890.98785400390625</c:v>
                </c:pt>
                <c:pt idx="531">
                  <c:v>890.98785400390625</c:v>
                </c:pt>
                <c:pt idx="532">
                  <c:v>890.98785400390625</c:v>
                </c:pt>
                <c:pt idx="533">
                  <c:v>890.98785400390625</c:v>
                </c:pt>
                <c:pt idx="534">
                  <c:v>890.98785400390625</c:v>
                </c:pt>
                <c:pt idx="535">
                  <c:v>871.83116065131298</c:v>
                </c:pt>
                <c:pt idx="536">
                  <c:v>869.93011474609375</c:v>
                </c:pt>
                <c:pt idx="537">
                  <c:v>869.93011474609375</c:v>
                </c:pt>
                <c:pt idx="538">
                  <c:v>869.93011474609375</c:v>
                </c:pt>
                <c:pt idx="539">
                  <c:v>869.93011474609375</c:v>
                </c:pt>
                <c:pt idx="540">
                  <c:v>869.93011474609375</c:v>
                </c:pt>
                <c:pt idx="541">
                  <c:v>869.93011474609375</c:v>
                </c:pt>
                <c:pt idx="542">
                  <c:v>869.93011474609375</c:v>
                </c:pt>
                <c:pt idx="543">
                  <c:v>869.93011474609375</c:v>
                </c:pt>
                <c:pt idx="544">
                  <c:v>869.93011474609375</c:v>
                </c:pt>
                <c:pt idx="545">
                  <c:v>869.93011474609375</c:v>
                </c:pt>
                <c:pt idx="546">
                  <c:v>888.38488345676001</c:v>
                </c:pt>
                <c:pt idx="547">
                  <c:v>890.98785400390625</c:v>
                </c:pt>
                <c:pt idx="548">
                  <c:v>890.98785400390625</c:v>
                </c:pt>
                <c:pt idx="549">
                  <c:v>890.98785400390625</c:v>
                </c:pt>
                <c:pt idx="550">
                  <c:v>890.98785400390625</c:v>
                </c:pt>
                <c:pt idx="551">
                  <c:v>890.98785400390625</c:v>
                </c:pt>
                <c:pt idx="552">
                  <c:v>890.98785400390625</c:v>
                </c:pt>
                <c:pt idx="553">
                  <c:v>890.98785400390625</c:v>
                </c:pt>
                <c:pt idx="554">
                  <c:v>890.98785400390625</c:v>
                </c:pt>
                <c:pt idx="555">
                  <c:v>890.98785400390625</c:v>
                </c:pt>
                <c:pt idx="556">
                  <c:v>890.98785400390625</c:v>
                </c:pt>
                <c:pt idx="557">
                  <c:v>890.98785400390625</c:v>
                </c:pt>
                <c:pt idx="558">
                  <c:v>879.53834533691406</c:v>
                </c:pt>
                <c:pt idx="559">
                  <c:v>871.22104797363284</c:v>
                </c:pt>
                <c:pt idx="560">
                  <c:v>869.93011474609375</c:v>
                </c:pt>
                <c:pt idx="561">
                  <c:v>869.93011474609375</c:v>
                </c:pt>
                <c:pt idx="562">
                  <c:v>869.93011474609375</c:v>
                </c:pt>
                <c:pt idx="563">
                  <c:v>869.93011474609375</c:v>
                </c:pt>
                <c:pt idx="564">
                  <c:v>869.93011474609375</c:v>
                </c:pt>
                <c:pt idx="565">
                  <c:v>869.93011474609375</c:v>
                </c:pt>
                <c:pt idx="566">
                  <c:v>869.93011474609375</c:v>
                </c:pt>
                <c:pt idx="567">
                  <c:v>869.93011474609375</c:v>
                </c:pt>
                <c:pt idx="568">
                  <c:v>869.93011474609375</c:v>
                </c:pt>
                <c:pt idx="569">
                  <c:v>869.93011474609375</c:v>
                </c:pt>
                <c:pt idx="570">
                  <c:v>886.63007185194226</c:v>
                </c:pt>
                <c:pt idx="571">
                  <c:v>890.98785400390625</c:v>
                </c:pt>
                <c:pt idx="572">
                  <c:v>890.98785400390625</c:v>
                </c:pt>
                <c:pt idx="573">
                  <c:v>890.98785400390625</c:v>
                </c:pt>
                <c:pt idx="574">
                  <c:v>890.98785400390625</c:v>
                </c:pt>
                <c:pt idx="575">
                  <c:v>890.98785400390625</c:v>
                </c:pt>
                <c:pt idx="576">
                  <c:v>890.98785400390625</c:v>
                </c:pt>
                <c:pt idx="577">
                  <c:v>890.98785400390625</c:v>
                </c:pt>
                <c:pt idx="578">
                  <c:v>890.98785400390625</c:v>
                </c:pt>
                <c:pt idx="579">
                  <c:v>890.98785400390625</c:v>
                </c:pt>
                <c:pt idx="580">
                  <c:v>890.98785400390625</c:v>
                </c:pt>
                <c:pt idx="581">
                  <c:v>890.98785400390625</c:v>
                </c:pt>
                <c:pt idx="582">
                  <c:v>890.98785400390625</c:v>
                </c:pt>
                <c:pt idx="583">
                  <c:v>874.66810607910156</c:v>
                </c:pt>
                <c:pt idx="584">
                  <c:v>869.93011474609375</c:v>
                </c:pt>
                <c:pt idx="585">
                  <c:v>869.93011474609375</c:v>
                </c:pt>
                <c:pt idx="586">
                  <c:v>869.93011474609375</c:v>
                </c:pt>
                <c:pt idx="587">
                  <c:v>869.93011474609375</c:v>
                </c:pt>
                <c:pt idx="588">
                  <c:v>869.93011474609375</c:v>
                </c:pt>
                <c:pt idx="589">
                  <c:v>869.93011474609375</c:v>
                </c:pt>
                <c:pt idx="590">
                  <c:v>869.93011474609375</c:v>
                </c:pt>
                <c:pt idx="591">
                  <c:v>870.46800359090173</c:v>
                </c:pt>
                <c:pt idx="592">
                  <c:v>869.93011474609375</c:v>
                </c:pt>
                <c:pt idx="593">
                  <c:v>880.42973751491968</c:v>
                </c:pt>
                <c:pt idx="594">
                  <c:v>890.98785400390625</c:v>
                </c:pt>
                <c:pt idx="595">
                  <c:v>890.98785400390625</c:v>
                </c:pt>
                <c:pt idx="596">
                  <c:v>890.98785400390625</c:v>
                </c:pt>
                <c:pt idx="597">
                  <c:v>890.98785400390625</c:v>
                </c:pt>
                <c:pt idx="598">
                  <c:v>890.98785400390625</c:v>
                </c:pt>
                <c:pt idx="599">
                  <c:v>890.98785400390625</c:v>
                </c:pt>
                <c:pt idx="600">
                  <c:v>888.2740539550781</c:v>
                </c:pt>
                <c:pt idx="601">
                  <c:v>881.06939697265625</c:v>
                </c:pt>
                <c:pt idx="602">
                  <c:v>881.06939697265625</c:v>
                </c:pt>
                <c:pt idx="603">
                  <c:v>881.06939697265625</c:v>
                </c:pt>
                <c:pt idx="604">
                  <c:v>882.54338989257815</c:v>
                </c:pt>
                <c:pt idx="605">
                  <c:v>890.98785400390625</c:v>
                </c:pt>
                <c:pt idx="606">
                  <c:v>861.64645470513233</c:v>
                </c:pt>
                <c:pt idx="607">
                  <c:v>860.0115966796875</c:v>
                </c:pt>
                <c:pt idx="608">
                  <c:v>860.0115966796875</c:v>
                </c:pt>
                <c:pt idx="609">
                  <c:v>860.0115966796875</c:v>
                </c:pt>
                <c:pt idx="610">
                  <c:v>860.0115966796875</c:v>
                </c:pt>
                <c:pt idx="611">
                  <c:v>860.0115966796875</c:v>
                </c:pt>
                <c:pt idx="612">
                  <c:v>860.0115966796875</c:v>
                </c:pt>
                <c:pt idx="613">
                  <c:v>860.0115966796875</c:v>
                </c:pt>
                <c:pt idx="614">
                  <c:v>860.0115966796875</c:v>
                </c:pt>
                <c:pt idx="615">
                  <c:v>860.0115966796875</c:v>
                </c:pt>
                <c:pt idx="616">
                  <c:v>865.43053580390085</c:v>
                </c:pt>
                <c:pt idx="617">
                  <c:v>890.98785400390625</c:v>
                </c:pt>
                <c:pt idx="618">
                  <c:v>890.98785400390625</c:v>
                </c:pt>
                <c:pt idx="619">
                  <c:v>890.98785400390625</c:v>
                </c:pt>
                <c:pt idx="620">
                  <c:v>890.98785400390625</c:v>
                </c:pt>
                <c:pt idx="621">
                  <c:v>890.98785400390625</c:v>
                </c:pt>
                <c:pt idx="622">
                  <c:v>890.98785400390625</c:v>
                </c:pt>
                <c:pt idx="623">
                  <c:v>890.98785400390625</c:v>
                </c:pt>
                <c:pt idx="624">
                  <c:v>890.98785400390625</c:v>
                </c:pt>
                <c:pt idx="625">
                  <c:v>890.98785400390625</c:v>
                </c:pt>
                <c:pt idx="626">
                  <c:v>890.98785400390625</c:v>
                </c:pt>
                <c:pt idx="627">
                  <c:v>890.98785400390625</c:v>
                </c:pt>
                <c:pt idx="628">
                  <c:v>890.98785400390625</c:v>
                </c:pt>
                <c:pt idx="629">
                  <c:v>890.98785400390625</c:v>
                </c:pt>
                <c:pt idx="630">
                  <c:v>882.09680853949658</c:v>
                </c:pt>
                <c:pt idx="631">
                  <c:v>869.93011474609375</c:v>
                </c:pt>
                <c:pt idx="632">
                  <c:v>869.93011474609375</c:v>
                </c:pt>
                <c:pt idx="633">
                  <c:v>870.46800359090173</c:v>
                </c:pt>
                <c:pt idx="634">
                  <c:v>865.59076309204102</c:v>
                </c:pt>
                <c:pt idx="635">
                  <c:v>860.0115966796875</c:v>
                </c:pt>
                <c:pt idx="636">
                  <c:v>860.0115966796875</c:v>
                </c:pt>
                <c:pt idx="637">
                  <c:v>869.79235755072705</c:v>
                </c:pt>
                <c:pt idx="638">
                  <c:v>869.93011474609375</c:v>
                </c:pt>
                <c:pt idx="639">
                  <c:v>869.93011474609375</c:v>
                </c:pt>
                <c:pt idx="640">
                  <c:v>873.32275051540796</c:v>
                </c:pt>
                <c:pt idx="641">
                  <c:v>890.98785400390625</c:v>
                </c:pt>
                <c:pt idx="642">
                  <c:v>890.98785400390625</c:v>
                </c:pt>
                <c:pt idx="643">
                  <c:v>890.98785400390625</c:v>
                </c:pt>
                <c:pt idx="644">
                  <c:v>890.98785400390625</c:v>
                </c:pt>
                <c:pt idx="645">
                  <c:v>890.98785400390625</c:v>
                </c:pt>
                <c:pt idx="646">
                  <c:v>896.87668914794926</c:v>
                </c:pt>
                <c:pt idx="647">
                  <c:v>901.05902099609375</c:v>
                </c:pt>
                <c:pt idx="648">
                  <c:v>901.05902099609375</c:v>
                </c:pt>
                <c:pt idx="649">
                  <c:v>901.05902099609375</c:v>
                </c:pt>
                <c:pt idx="650">
                  <c:v>901.05902099609375</c:v>
                </c:pt>
                <c:pt idx="651">
                  <c:v>901.05902099609375</c:v>
                </c:pt>
                <c:pt idx="652">
                  <c:v>901.05902099609375</c:v>
                </c:pt>
                <c:pt idx="653">
                  <c:v>901.05902099609375</c:v>
                </c:pt>
                <c:pt idx="654">
                  <c:v>883.80841878255205</c:v>
                </c:pt>
                <c:pt idx="655">
                  <c:v>869.93011474609375</c:v>
                </c:pt>
                <c:pt idx="656">
                  <c:v>869.93011474609375</c:v>
                </c:pt>
                <c:pt idx="657">
                  <c:v>869.93011474609375</c:v>
                </c:pt>
                <c:pt idx="658">
                  <c:v>863.70348951551648</c:v>
                </c:pt>
                <c:pt idx="659">
                  <c:v>860.0115966796875</c:v>
                </c:pt>
                <c:pt idx="660">
                  <c:v>854.86924192640515</c:v>
                </c:pt>
                <c:pt idx="661">
                  <c:v>849.02496337890625</c:v>
                </c:pt>
                <c:pt idx="662">
                  <c:v>849.02496337890625</c:v>
                </c:pt>
                <c:pt idx="663">
                  <c:v>849.02496337890625</c:v>
                </c:pt>
                <c:pt idx="664">
                  <c:v>859.03884887695312</c:v>
                </c:pt>
                <c:pt idx="665">
                  <c:v>881.06939697265625</c:v>
                </c:pt>
                <c:pt idx="666">
                  <c:v>881.06939697265625</c:v>
                </c:pt>
                <c:pt idx="667">
                  <c:v>882.84645385742192</c:v>
                </c:pt>
                <c:pt idx="668">
                  <c:v>890.98785400390625</c:v>
                </c:pt>
                <c:pt idx="669">
                  <c:v>890.98785400390625</c:v>
                </c:pt>
                <c:pt idx="670">
                  <c:v>890.98785400390625</c:v>
                </c:pt>
                <c:pt idx="671">
                  <c:v>890.98785400390625</c:v>
                </c:pt>
                <c:pt idx="672">
                  <c:v>890.98785400390625</c:v>
                </c:pt>
                <c:pt idx="673">
                  <c:v>890.98785400390625</c:v>
                </c:pt>
                <c:pt idx="674">
                  <c:v>890.98785400390625</c:v>
                </c:pt>
                <c:pt idx="675">
                  <c:v>890.98785400390625</c:v>
                </c:pt>
                <c:pt idx="676">
                  <c:v>890.98785400390625</c:v>
                </c:pt>
                <c:pt idx="677">
                  <c:v>890.98785400390625</c:v>
                </c:pt>
                <c:pt idx="678">
                  <c:v>884.40731048583984</c:v>
                </c:pt>
                <c:pt idx="679">
                  <c:v>869.93011474609375</c:v>
                </c:pt>
                <c:pt idx="680">
                  <c:v>869.93011474609375</c:v>
                </c:pt>
                <c:pt idx="681">
                  <c:v>897.87513765286917</c:v>
                </c:pt>
                <c:pt idx="682">
                  <c:v>921.98842076273672</c:v>
                </c:pt>
                <c:pt idx="683">
                  <c:v>866.34155793201603</c:v>
                </c:pt>
                <c:pt idx="684">
                  <c:v>860.0115966796875</c:v>
                </c:pt>
                <c:pt idx="685">
                  <c:v>860.0115966796875</c:v>
                </c:pt>
                <c:pt idx="686">
                  <c:v>860.0115966796875</c:v>
                </c:pt>
                <c:pt idx="687">
                  <c:v>860.0115966796875</c:v>
                </c:pt>
                <c:pt idx="688">
                  <c:v>860.0115966796875</c:v>
                </c:pt>
                <c:pt idx="689">
                  <c:v>879.02211083306202</c:v>
                </c:pt>
                <c:pt idx="690">
                  <c:v>881.06939697265625</c:v>
                </c:pt>
                <c:pt idx="691">
                  <c:v>881.06939697265625</c:v>
                </c:pt>
                <c:pt idx="692">
                  <c:v>881.06939697265625</c:v>
                </c:pt>
                <c:pt idx="693">
                  <c:v>881.06939697265625</c:v>
                </c:pt>
                <c:pt idx="694">
                  <c:v>881.27603149414062</c:v>
                </c:pt>
                <c:pt idx="695">
                  <c:v>890.98785400390625</c:v>
                </c:pt>
                <c:pt idx="696">
                  <c:v>890.98785400390625</c:v>
                </c:pt>
                <c:pt idx="697">
                  <c:v>890.98785400390625</c:v>
                </c:pt>
                <c:pt idx="698">
                  <c:v>890.98785400390625</c:v>
                </c:pt>
                <c:pt idx="699">
                  <c:v>890.98785400390625</c:v>
                </c:pt>
                <c:pt idx="700">
                  <c:v>890.98785400390625</c:v>
                </c:pt>
                <c:pt idx="701">
                  <c:v>890.98785400390625</c:v>
                </c:pt>
                <c:pt idx="702">
                  <c:v>871.42170461018884</c:v>
                </c:pt>
                <c:pt idx="703">
                  <c:v>860.9896727667915</c:v>
                </c:pt>
                <c:pt idx="704">
                  <c:v>860.0115966796875</c:v>
                </c:pt>
                <c:pt idx="705">
                  <c:v>860.0115966796875</c:v>
                </c:pt>
                <c:pt idx="706">
                  <c:v>860.0115966796875</c:v>
                </c:pt>
                <c:pt idx="707">
                  <c:v>860.0115966796875</c:v>
                </c:pt>
                <c:pt idx="708">
                  <c:v>856.77664354112414</c:v>
                </c:pt>
                <c:pt idx="709">
                  <c:v>849.02496337890625</c:v>
                </c:pt>
                <c:pt idx="710">
                  <c:v>849.02496337890625</c:v>
                </c:pt>
                <c:pt idx="711">
                  <c:v>849.02496337890625</c:v>
                </c:pt>
                <c:pt idx="712">
                  <c:v>849.02496337890625</c:v>
                </c:pt>
                <c:pt idx="713">
                  <c:v>863.54242960611975</c:v>
                </c:pt>
                <c:pt idx="714">
                  <c:v>880.65167388916018</c:v>
                </c:pt>
                <c:pt idx="715">
                  <c:v>881.06939697265625</c:v>
                </c:pt>
                <c:pt idx="716">
                  <c:v>881.06939697265625</c:v>
                </c:pt>
                <c:pt idx="717">
                  <c:v>881.06939697265625</c:v>
                </c:pt>
                <c:pt idx="718">
                  <c:v>881.06939697265625</c:v>
                </c:pt>
                <c:pt idx="719">
                  <c:v>881.06939697265625</c:v>
                </c:pt>
                <c:pt idx="720">
                  <c:v>881.06939697265625</c:v>
                </c:pt>
                <c:pt idx="721">
                  <c:v>881.06939697265625</c:v>
                </c:pt>
                <c:pt idx="722">
                  <c:v>885.90464477539058</c:v>
                </c:pt>
                <c:pt idx="723">
                  <c:v>890.98785400390625</c:v>
                </c:pt>
                <c:pt idx="724">
                  <c:v>890.98785400390625</c:v>
                </c:pt>
                <c:pt idx="725">
                  <c:v>890.98785400390625</c:v>
                </c:pt>
                <c:pt idx="726">
                  <c:v>890.98785400390625</c:v>
                </c:pt>
                <c:pt idx="727">
                  <c:v>863.49642562866211</c:v>
                </c:pt>
                <c:pt idx="728">
                  <c:v>860.0115966796875</c:v>
                </c:pt>
                <c:pt idx="729">
                  <c:v>860.0115966796875</c:v>
                </c:pt>
                <c:pt idx="730">
                  <c:v>860.0115966796875</c:v>
                </c:pt>
                <c:pt idx="731">
                  <c:v>860.0115966796875</c:v>
                </c:pt>
                <c:pt idx="732">
                  <c:v>860.0115966796875</c:v>
                </c:pt>
                <c:pt idx="733">
                  <c:v>860.0115966796875</c:v>
                </c:pt>
                <c:pt idx="734">
                  <c:v>860.0115966796875</c:v>
                </c:pt>
                <c:pt idx="735">
                  <c:v>860.0115966796875</c:v>
                </c:pt>
                <c:pt idx="736">
                  <c:v>860.0115966796875</c:v>
                </c:pt>
                <c:pt idx="737">
                  <c:v>883.45596016777881</c:v>
                </c:pt>
                <c:pt idx="738">
                  <c:v>901.05902099609375</c:v>
                </c:pt>
                <c:pt idx="739">
                  <c:v>901.05902099609375</c:v>
                </c:pt>
                <c:pt idx="740">
                  <c:v>901.05902099609375</c:v>
                </c:pt>
                <c:pt idx="741">
                  <c:v>901.05902099609375</c:v>
                </c:pt>
                <c:pt idx="742">
                  <c:v>901.05902099609375</c:v>
                </c:pt>
                <c:pt idx="743">
                  <c:v>901.05902099609375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91-AE4F-AC26-FD9F3327EFF3}"/>
            </c:ext>
          </c:extLst>
        </c:ser>
        <c:ser>
          <c:idx val="1"/>
          <c:order val="1"/>
          <c:tx>
            <c:strRef>
              <c:f>'[Average gain dec-mar charts.xlsx]Jan 2023 SUSQ-HARW'!$E$1</c:f>
              <c:strCache>
                <c:ptCount val="1"/>
                <c:pt idx="0">
                  <c:v>DLR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'[Average gain dec-mar charts.xlsx]Jan 2023 SUSQ-HARW'!$E$2:$E$745</c:f>
              <c:numCache>
                <c:formatCode>General</c:formatCode>
                <c:ptCount val="744"/>
                <c:pt idx="0">
                  <c:v>995.66632040814955</c:v>
                </c:pt>
                <c:pt idx="1">
                  <c:v>1019.9788926233522</c:v>
                </c:pt>
                <c:pt idx="2">
                  <c:v>1044.2614364346086</c:v>
                </c:pt>
                <c:pt idx="3">
                  <c:v>1054.1981995290582</c:v>
                </c:pt>
                <c:pt idx="4">
                  <c:v>1062.9035171125054</c:v>
                </c:pt>
                <c:pt idx="5">
                  <c:v>1046.2516136507111</c:v>
                </c:pt>
                <c:pt idx="6">
                  <c:v>1034.4571637038869</c:v>
                </c:pt>
                <c:pt idx="7">
                  <c:v>1030.9322770955432</c:v>
                </c:pt>
                <c:pt idx="8">
                  <c:v>1018.3171662219941</c:v>
                </c:pt>
                <c:pt idx="9">
                  <c:v>1024.0654440599258</c:v>
                </c:pt>
                <c:pt idx="10">
                  <c:v>1031.411464391203</c:v>
                </c:pt>
                <c:pt idx="11">
                  <c:v>1053.6606963263619</c:v>
                </c:pt>
                <c:pt idx="12">
                  <c:v>1054.9668179438663</c:v>
                </c:pt>
                <c:pt idx="13">
                  <c:v>1054.2615756955922</c:v>
                </c:pt>
                <c:pt idx="14">
                  <c:v>1039.9405817667644</c:v>
                </c:pt>
                <c:pt idx="15">
                  <c:v>1001.1150088042216</c:v>
                </c:pt>
                <c:pt idx="16">
                  <c:v>985.49021487267191</c:v>
                </c:pt>
                <c:pt idx="17">
                  <c:v>975.09057310050071</c:v>
                </c:pt>
                <c:pt idx="18">
                  <c:v>963.82133824932566</c:v>
                </c:pt>
                <c:pt idx="19">
                  <c:v>953.7198769133247</c:v>
                </c:pt>
                <c:pt idx="20">
                  <c:v>953.08627140327064</c:v>
                </c:pt>
                <c:pt idx="21">
                  <c:v>951.36986215432489</c:v>
                </c:pt>
                <c:pt idx="22">
                  <c:v>953.87978159727879</c:v>
                </c:pt>
                <c:pt idx="23">
                  <c:v>948.40044100584794</c:v>
                </c:pt>
                <c:pt idx="24">
                  <c:v>952.51244698983658</c:v>
                </c:pt>
                <c:pt idx="25">
                  <c:v>976.50054149627681</c:v>
                </c:pt>
                <c:pt idx="26">
                  <c:v>971.93723977406819</c:v>
                </c:pt>
                <c:pt idx="27">
                  <c:v>969.78765869140625</c:v>
                </c:pt>
                <c:pt idx="28">
                  <c:v>978.65033238586761</c:v>
                </c:pt>
                <c:pt idx="29">
                  <c:v>981.10882238459499</c:v>
                </c:pt>
                <c:pt idx="30">
                  <c:v>982.87986114784519</c:v>
                </c:pt>
                <c:pt idx="31">
                  <c:v>971.42145449925988</c:v>
                </c:pt>
                <c:pt idx="32">
                  <c:v>959.47523665824201</c:v>
                </c:pt>
                <c:pt idx="33">
                  <c:v>955.8998700376444</c:v>
                </c:pt>
                <c:pt idx="34">
                  <c:v>971.04026686712336</c:v>
                </c:pt>
                <c:pt idx="35">
                  <c:v>1021.9332365247939</c:v>
                </c:pt>
                <c:pt idx="36">
                  <c:v>1036.5843485514322</c:v>
                </c:pt>
                <c:pt idx="37">
                  <c:v>1014.2917176140679</c:v>
                </c:pt>
                <c:pt idx="38">
                  <c:v>974.23329781426321</c:v>
                </c:pt>
                <c:pt idx="39">
                  <c:v>953.70978318002494</c:v>
                </c:pt>
                <c:pt idx="40">
                  <c:v>956.99443884849552</c:v>
                </c:pt>
                <c:pt idx="41">
                  <c:v>958.61298852920527</c:v>
                </c:pt>
                <c:pt idx="42">
                  <c:v>953.61061726937328</c:v>
                </c:pt>
                <c:pt idx="43">
                  <c:v>946.61211033871291</c:v>
                </c:pt>
                <c:pt idx="44">
                  <c:v>947.34308202326145</c:v>
                </c:pt>
                <c:pt idx="45">
                  <c:v>950.72564697265625</c:v>
                </c:pt>
                <c:pt idx="46">
                  <c:v>972.0591468460741</c:v>
                </c:pt>
                <c:pt idx="47">
                  <c:v>966.38130276262268</c:v>
                </c:pt>
                <c:pt idx="48">
                  <c:v>947.08029256359794</c:v>
                </c:pt>
                <c:pt idx="49">
                  <c:v>943.83468683785486</c:v>
                </c:pt>
                <c:pt idx="50">
                  <c:v>943.88542391823034</c:v>
                </c:pt>
                <c:pt idx="51">
                  <c:v>950.33826089766524</c:v>
                </c:pt>
                <c:pt idx="52">
                  <c:v>953.80138763516129</c:v>
                </c:pt>
                <c:pt idx="53">
                  <c:v>962.48502910384332</c:v>
                </c:pt>
                <c:pt idx="54">
                  <c:v>974.46477326862487</c:v>
                </c:pt>
                <c:pt idx="55">
                  <c:v>972.68525614692976</c:v>
                </c:pt>
                <c:pt idx="56">
                  <c:v>956.3667579078674</c:v>
                </c:pt>
                <c:pt idx="57">
                  <c:v>953.74437159856166</c:v>
                </c:pt>
                <c:pt idx="58">
                  <c:v>948.23356064382654</c:v>
                </c:pt>
                <c:pt idx="59">
                  <c:v>996.95333443647894</c:v>
                </c:pt>
                <c:pt idx="60">
                  <c:v>975.45777196639631</c:v>
                </c:pt>
                <c:pt idx="61">
                  <c:v>997.01596392770091</c:v>
                </c:pt>
                <c:pt idx="62">
                  <c:v>981.61352322186178</c:v>
                </c:pt>
                <c:pt idx="63">
                  <c:v>960.06792958635538</c:v>
                </c:pt>
                <c:pt idx="64">
                  <c:v>962.23815939161511</c:v>
                </c:pt>
                <c:pt idx="65">
                  <c:v>956.00687500766423</c:v>
                </c:pt>
                <c:pt idx="66">
                  <c:v>949.66526606069272</c:v>
                </c:pt>
                <c:pt idx="67">
                  <c:v>960.01652086174738</c:v>
                </c:pt>
                <c:pt idx="68">
                  <c:v>948.75775403465809</c:v>
                </c:pt>
                <c:pt idx="69">
                  <c:v>966.07403581407334</c:v>
                </c:pt>
                <c:pt idx="70">
                  <c:v>966.67413270738393</c:v>
                </c:pt>
                <c:pt idx="71">
                  <c:v>943.79219656200166</c:v>
                </c:pt>
                <c:pt idx="72">
                  <c:v>945.9377026414121</c:v>
                </c:pt>
                <c:pt idx="73">
                  <c:v>949.64924974610346</c:v>
                </c:pt>
                <c:pt idx="74">
                  <c:v>950.77732230292429</c:v>
                </c:pt>
                <c:pt idx="75">
                  <c:v>975.29137567834789</c:v>
                </c:pt>
                <c:pt idx="76">
                  <c:v>969.95689074342192</c:v>
                </c:pt>
                <c:pt idx="77">
                  <c:v>968.19167043811149</c:v>
                </c:pt>
                <c:pt idx="78">
                  <c:v>973.1244497367984</c:v>
                </c:pt>
                <c:pt idx="79">
                  <c:v>967.88784875980195</c:v>
                </c:pt>
                <c:pt idx="80">
                  <c:v>941.31860162214775</c:v>
                </c:pt>
                <c:pt idx="81">
                  <c:v>932.78431950059041</c:v>
                </c:pt>
                <c:pt idx="82">
                  <c:v>939.74463290710571</c:v>
                </c:pt>
                <c:pt idx="83">
                  <c:v>947.70313146591184</c:v>
                </c:pt>
                <c:pt idx="84">
                  <c:v>946.85930260340376</c:v>
                </c:pt>
                <c:pt idx="85">
                  <c:v>945.55708841959631</c:v>
                </c:pt>
                <c:pt idx="86">
                  <c:v>945.06521376291914</c:v>
                </c:pt>
                <c:pt idx="87">
                  <c:v>947.34186746566013</c:v>
                </c:pt>
                <c:pt idx="88">
                  <c:v>960.19503489843476</c:v>
                </c:pt>
                <c:pt idx="89">
                  <c:v>1008.4304287487539</c:v>
                </c:pt>
                <c:pt idx="90">
                  <c:v>984.2732534529398</c:v>
                </c:pt>
                <c:pt idx="91">
                  <c:v>1003.918540966052</c:v>
                </c:pt>
                <c:pt idx="92">
                  <c:v>989.33374624007797</c:v>
                </c:pt>
                <c:pt idx="93">
                  <c:v>1013.4702866448297</c:v>
                </c:pt>
                <c:pt idx="94">
                  <c:v>1017.7900106641981</c:v>
                </c:pt>
                <c:pt idx="95">
                  <c:v>1036.844714779324</c:v>
                </c:pt>
                <c:pt idx="96">
                  <c:v>1016.6337764176726</c:v>
                </c:pt>
                <c:pt idx="97">
                  <c:v>1013.9503685136966</c:v>
                </c:pt>
                <c:pt idx="98">
                  <c:v>1029.8491678212415</c:v>
                </c:pt>
                <c:pt idx="99">
                  <c:v>1031.2666749555872</c:v>
                </c:pt>
                <c:pt idx="100">
                  <c:v>1015.3423986646865</c:v>
                </c:pt>
                <c:pt idx="101">
                  <c:v>986.93712048000759</c:v>
                </c:pt>
                <c:pt idx="102">
                  <c:v>954.80643901441238</c:v>
                </c:pt>
                <c:pt idx="103">
                  <c:v>970.10453425897083</c:v>
                </c:pt>
                <c:pt idx="104">
                  <c:v>994.64554892645947</c:v>
                </c:pt>
                <c:pt idx="105">
                  <c:v>994.07271575927734</c:v>
                </c:pt>
                <c:pt idx="106">
                  <c:v>1000.8493742201064</c:v>
                </c:pt>
                <c:pt idx="107">
                  <c:v>1012.299637942844</c:v>
                </c:pt>
                <c:pt idx="108">
                  <c:v>1012.991392571035</c:v>
                </c:pt>
                <c:pt idx="109">
                  <c:v>1018.3269805580679</c:v>
                </c:pt>
                <c:pt idx="110">
                  <c:v>1016.7702677147062</c:v>
                </c:pt>
                <c:pt idx="111">
                  <c:v>1025.4970926122728</c:v>
                </c:pt>
                <c:pt idx="112">
                  <c:v>999.19455828897321</c:v>
                </c:pt>
                <c:pt idx="113">
                  <c:v>978.18124245836839</c:v>
                </c:pt>
                <c:pt idx="114">
                  <c:v>955.3136472066243</c:v>
                </c:pt>
                <c:pt idx="115">
                  <c:v>948.89372460316804</c:v>
                </c:pt>
                <c:pt idx="116">
                  <c:v>961.02453766315296</c:v>
                </c:pt>
                <c:pt idx="117">
                  <c:v>970.95389913781185</c:v>
                </c:pt>
                <c:pt idx="118">
                  <c:v>979.58773844792302</c:v>
                </c:pt>
                <c:pt idx="119">
                  <c:v>959.2314993741777</c:v>
                </c:pt>
                <c:pt idx="120">
                  <c:v>963.44047192573544</c:v>
                </c:pt>
                <c:pt idx="121">
                  <c:v>969.68612840440539</c:v>
                </c:pt>
                <c:pt idx="122">
                  <c:v>972.6435546875</c:v>
                </c:pt>
                <c:pt idx="123">
                  <c:v>970.92990714145367</c:v>
                </c:pt>
                <c:pt idx="124">
                  <c:v>969.76580275577385</c:v>
                </c:pt>
                <c:pt idx="125">
                  <c:v>964.59289734205629</c:v>
                </c:pt>
                <c:pt idx="126">
                  <c:v>958.76768833540075</c:v>
                </c:pt>
                <c:pt idx="127">
                  <c:v>962.0850163601815</c:v>
                </c:pt>
                <c:pt idx="128">
                  <c:v>981.68167468487138</c:v>
                </c:pt>
                <c:pt idx="129">
                  <c:v>997.5925342144883</c:v>
                </c:pt>
                <c:pt idx="130">
                  <c:v>1035.4249929461564</c:v>
                </c:pt>
                <c:pt idx="131">
                  <c:v>1049.7986863878039</c:v>
                </c:pt>
                <c:pt idx="132">
                  <c:v>1072.1088411521553</c:v>
                </c:pt>
                <c:pt idx="133">
                  <c:v>1080.3597201474868</c:v>
                </c:pt>
                <c:pt idx="134">
                  <c:v>1070.9948678426902</c:v>
                </c:pt>
                <c:pt idx="135">
                  <c:v>1079.4025320596536</c:v>
                </c:pt>
                <c:pt idx="136">
                  <c:v>1076.9691150241429</c:v>
                </c:pt>
                <c:pt idx="137">
                  <c:v>1047.7373642094688</c:v>
                </c:pt>
                <c:pt idx="138">
                  <c:v>1041.5247266854424</c:v>
                </c:pt>
                <c:pt idx="139">
                  <c:v>1016.3735211690267</c:v>
                </c:pt>
                <c:pt idx="140">
                  <c:v>1023.176387505558</c:v>
                </c:pt>
                <c:pt idx="141">
                  <c:v>1050.7612391479499</c:v>
                </c:pt>
                <c:pt idx="142">
                  <c:v>1068.7546980908226</c:v>
                </c:pt>
                <c:pt idx="143">
                  <c:v>1061.8200776841904</c:v>
                </c:pt>
                <c:pt idx="144">
                  <c:v>1062.1748604668512</c:v>
                </c:pt>
                <c:pt idx="145">
                  <c:v>1048.1304900819389</c:v>
                </c:pt>
                <c:pt idx="146">
                  <c:v>1023.5731109922798</c:v>
                </c:pt>
                <c:pt idx="147">
                  <c:v>1016.994384765625</c:v>
                </c:pt>
                <c:pt idx="148">
                  <c:v>1020.4072102864583</c:v>
                </c:pt>
                <c:pt idx="149">
                  <c:v>1025.865966796875</c:v>
                </c:pt>
                <c:pt idx="150">
                  <c:v>1023.7355498250325</c:v>
                </c:pt>
                <c:pt idx="151">
                  <c:v>1019.8524364217122</c:v>
                </c:pt>
                <c:pt idx="152">
                  <c:v>1025.0650453199876</c:v>
                </c:pt>
                <c:pt idx="153">
                  <c:v>1032.0451150837939</c:v>
                </c:pt>
                <c:pt idx="154">
                  <c:v>1036.3972841050891</c:v>
                </c:pt>
                <c:pt idx="155">
                  <c:v>1044.7360870184355</c:v>
                </c:pt>
                <c:pt idx="156">
                  <c:v>1043.3745289619249</c:v>
                </c:pt>
                <c:pt idx="157">
                  <c:v>1052.789497408834</c:v>
                </c:pt>
                <c:pt idx="158">
                  <c:v>1049.7988697481485</c:v>
                </c:pt>
                <c:pt idx="159">
                  <c:v>1048.6572915140789</c:v>
                </c:pt>
                <c:pt idx="160">
                  <c:v>1027.587348276774</c:v>
                </c:pt>
                <c:pt idx="161">
                  <c:v>1018.7795929772005</c:v>
                </c:pt>
                <c:pt idx="162">
                  <c:v>1040.5793248525249</c:v>
                </c:pt>
                <c:pt idx="163">
                  <c:v>1035.4480612180728</c:v>
                </c:pt>
                <c:pt idx="164">
                  <c:v>1030.9067280071874</c:v>
                </c:pt>
                <c:pt idx="165">
                  <c:v>1007.3487395392524</c:v>
                </c:pt>
                <c:pt idx="166">
                  <c:v>1042.6247627258301</c:v>
                </c:pt>
                <c:pt idx="167">
                  <c:v>1027.8214445444005</c:v>
                </c:pt>
                <c:pt idx="168">
                  <c:v>1033.8203627585999</c:v>
                </c:pt>
                <c:pt idx="169">
                  <c:v>1054.8414636388397</c:v>
                </c:pt>
                <c:pt idx="170">
                  <c:v>1040.0662902832032</c:v>
                </c:pt>
                <c:pt idx="171">
                  <c:v>1044.1502268473307</c:v>
                </c:pt>
                <c:pt idx="172">
                  <c:v>1018.6145875718859</c:v>
                </c:pt>
                <c:pt idx="173">
                  <c:v>981.59589312980904</c:v>
                </c:pt>
                <c:pt idx="174">
                  <c:v>992.55712400017489</c:v>
                </c:pt>
                <c:pt idx="175">
                  <c:v>984.0233695548576</c:v>
                </c:pt>
                <c:pt idx="176">
                  <c:v>958.91355511260599</c:v>
                </c:pt>
                <c:pt idx="177">
                  <c:v>960.75485046261645</c:v>
                </c:pt>
                <c:pt idx="178">
                  <c:v>984.95807297249644</c:v>
                </c:pt>
                <c:pt idx="179">
                  <c:v>983.31897036349289</c:v>
                </c:pt>
                <c:pt idx="180">
                  <c:v>966.15876295723149</c:v>
                </c:pt>
                <c:pt idx="181">
                  <c:v>969.0885265481794</c:v>
                </c:pt>
                <c:pt idx="182">
                  <c:v>977.5008301026869</c:v>
                </c:pt>
                <c:pt idx="183">
                  <c:v>969.12927409498059</c:v>
                </c:pt>
                <c:pt idx="184">
                  <c:v>973.42465672449555</c:v>
                </c:pt>
                <c:pt idx="185">
                  <c:v>982.45662027994797</c:v>
                </c:pt>
                <c:pt idx="186">
                  <c:v>987.78503829346471</c:v>
                </c:pt>
                <c:pt idx="187">
                  <c:v>981.39019824648983</c:v>
                </c:pt>
                <c:pt idx="188">
                  <c:v>966.90418367692371</c:v>
                </c:pt>
                <c:pt idx="189">
                  <c:v>994.79564610320824</c:v>
                </c:pt>
                <c:pt idx="190">
                  <c:v>967.11248310143571</c:v>
                </c:pt>
                <c:pt idx="191">
                  <c:v>973.6818557006103</c:v>
                </c:pt>
                <c:pt idx="192">
                  <c:v>968.69751170390361</c:v>
                </c:pt>
                <c:pt idx="193">
                  <c:v>956.5645223185503</c:v>
                </c:pt>
                <c:pt idx="194">
                  <c:v>956.37947309704032</c:v>
                </c:pt>
                <c:pt idx="195">
                  <c:v>962.79031918177566</c:v>
                </c:pt>
                <c:pt idx="196">
                  <c:v>960.40970845018694</c:v>
                </c:pt>
                <c:pt idx="197">
                  <c:v>968.4212894015842</c:v>
                </c:pt>
                <c:pt idx="198">
                  <c:v>984.36415248552078</c:v>
                </c:pt>
                <c:pt idx="199">
                  <c:v>996.74056086964958</c:v>
                </c:pt>
                <c:pt idx="200">
                  <c:v>1020.3612236870659</c:v>
                </c:pt>
                <c:pt idx="201">
                  <c:v>1026.736376783583</c:v>
                </c:pt>
                <c:pt idx="202">
                  <c:v>1054.7582973389312</c:v>
                </c:pt>
                <c:pt idx="203">
                  <c:v>1076.7016803036429</c:v>
                </c:pt>
                <c:pt idx="204">
                  <c:v>1080.5588560286933</c:v>
                </c:pt>
                <c:pt idx="205">
                  <c:v>1080.6518342149398</c:v>
                </c:pt>
                <c:pt idx="206">
                  <c:v>1080.7448124011864</c:v>
                </c:pt>
                <c:pt idx="207">
                  <c:v>1080.8377905874331</c:v>
                </c:pt>
                <c:pt idx="208">
                  <c:v>1080.9307687736796</c:v>
                </c:pt>
                <c:pt idx="209">
                  <c:v>1072.8028670057099</c:v>
                </c:pt>
                <c:pt idx="210">
                  <c:v>1071.6749371118899</c:v>
                </c:pt>
                <c:pt idx="211">
                  <c:v>1072.979176097446</c:v>
                </c:pt>
                <c:pt idx="212">
                  <c:v>1060.5473933563303</c:v>
                </c:pt>
                <c:pt idx="213">
                  <c:v>1060.074746637973</c:v>
                </c:pt>
                <c:pt idx="214">
                  <c:v>1059.5237153795031</c:v>
                </c:pt>
                <c:pt idx="215">
                  <c:v>1040.0607271115878</c:v>
                </c:pt>
                <c:pt idx="216">
                  <c:v>1065.9960115529748</c:v>
                </c:pt>
                <c:pt idx="217">
                  <c:v>1067.5250715025381</c:v>
                </c:pt>
                <c:pt idx="218">
                  <c:v>1071.1291186862522</c:v>
                </c:pt>
                <c:pt idx="219">
                  <c:v>1079.2159533309937</c:v>
                </c:pt>
                <c:pt idx="220">
                  <c:v>1076.3018984349569</c:v>
                </c:pt>
                <c:pt idx="221">
                  <c:v>1068.2620936075846</c:v>
                </c:pt>
                <c:pt idx="222">
                  <c:v>1045.3211210277748</c:v>
                </c:pt>
                <c:pt idx="223">
                  <c:v>1041.4903944929711</c:v>
                </c:pt>
                <c:pt idx="224">
                  <c:v>1046.5864460745772</c:v>
                </c:pt>
                <c:pt idx="225">
                  <c:v>1041.4872870226875</c:v>
                </c:pt>
                <c:pt idx="226">
                  <c:v>1019.7498270155126</c:v>
                </c:pt>
                <c:pt idx="227">
                  <c:v>1031.8089794917259</c:v>
                </c:pt>
                <c:pt idx="228">
                  <c:v>1024.5449908443959</c:v>
                </c:pt>
                <c:pt idx="229">
                  <c:v>1008.8163911412714</c:v>
                </c:pt>
                <c:pt idx="230">
                  <c:v>1012.1050728964254</c:v>
                </c:pt>
                <c:pt idx="231">
                  <c:v>1019.4418203773826</c:v>
                </c:pt>
                <c:pt idx="232">
                  <c:v>1023.1238544170674</c:v>
                </c:pt>
                <c:pt idx="233">
                  <c:v>1008.9127717259179</c:v>
                </c:pt>
                <c:pt idx="234">
                  <c:v>999.77969653028117</c:v>
                </c:pt>
                <c:pt idx="235">
                  <c:v>979.36028387912916</c:v>
                </c:pt>
                <c:pt idx="236">
                  <c:v>977.53529160650146</c:v>
                </c:pt>
                <c:pt idx="237">
                  <c:v>990.10916052280481</c:v>
                </c:pt>
                <c:pt idx="238">
                  <c:v>996.95514018657923</c:v>
                </c:pt>
                <c:pt idx="239">
                  <c:v>995.39696360588073</c:v>
                </c:pt>
                <c:pt idx="240">
                  <c:v>1001.130416531033</c:v>
                </c:pt>
                <c:pt idx="241">
                  <c:v>979.46611557006838</c:v>
                </c:pt>
                <c:pt idx="242">
                  <c:v>978.73529052734375</c:v>
                </c:pt>
                <c:pt idx="243">
                  <c:v>983.44795294867617</c:v>
                </c:pt>
                <c:pt idx="244">
                  <c:v>984.05663077614531</c:v>
                </c:pt>
                <c:pt idx="245">
                  <c:v>993.38707433100194</c:v>
                </c:pt>
                <c:pt idx="246">
                  <c:v>985.11875619241619</c:v>
                </c:pt>
                <c:pt idx="247">
                  <c:v>960.79944691938556</c:v>
                </c:pt>
                <c:pt idx="248">
                  <c:v>956.3063112838181</c:v>
                </c:pt>
                <c:pt idx="249">
                  <c:v>969.61435407453678</c:v>
                </c:pt>
                <c:pt idx="250">
                  <c:v>1000.2388325201083</c:v>
                </c:pt>
                <c:pt idx="251">
                  <c:v>1004.0012863498264</c:v>
                </c:pt>
                <c:pt idx="252">
                  <c:v>1021.7082616975923</c:v>
                </c:pt>
                <c:pt idx="253">
                  <c:v>1052.5710407515753</c:v>
                </c:pt>
                <c:pt idx="254">
                  <c:v>1064.5192747883464</c:v>
                </c:pt>
                <c:pt idx="255">
                  <c:v>1062.280401808745</c:v>
                </c:pt>
                <c:pt idx="256">
                  <c:v>1060.5754221426712</c:v>
                </c:pt>
                <c:pt idx="257">
                  <c:v>1040.3912651588023</c:v>
                </c:pt>
                <c:pt idx="258">
                  <c:v>1032.2223602464778</c:v>
                </c:pt>
                <c:pt idx="259">
                  <c:v>1043.9652900392261</c:v>
                </c:pt>
                <c:pt idx="260">
                  <c:v>1035.9698111640082</c:v>
                </c:pt>
                <c:pt idx="261">
                  <c:v>1066.2640741885966</c:v>
                </c:pt>
                <c:pt idx="262">
                  <c:v>1069.9212526207564</c:v>
                </c:pt>
                <c:pt idx="263">
                  <c:v>1069.0134487575956</c:v>
                </c:pt>
                <c:pt idx="264">
                  <c:v>1062.6925690078735</c:v>
                </c:pt>
                <c:pt idx="265">
                  <c:v>1068.8583415509058</c:v>
                </c:pt>
                <c:pt idx="266">
                  <c:v>1070.6210698964073</c:v>
                </c:pt>
                <c:pt idx="267">
                  <c:v>1060.7118246394607</c:v>
                </c:pt>
                <c:pt idx="268">
                  <c:v>1046.8488256562207</c:v>
                </c:pt>
                <c:pt idx="269">
                  <c:v>1014.9331332736546</c:v>
                </c:pt>
                <c:pt idx="270">
                  <c:v>1040.0734917534721</c:v>
                </c:pt>
                <c:pt idx="271">
                  <c:v>1039.7438010321723</c:v>
                </c:pt>
                <c:pt idx="272">
                  <c:v>1024.1636749267577</c:v>
                </c:pt>
                <c:pt idx="273">
                  <c:v>1030.8218988382591</c:v>
                </c:pt>
                <c:pt idx="274">
                  <c:v>1047.4700198703342</c:v>
                </c:pt>
                <c:pt idx="275">
                  <c:v>1026.6035906585398</c:v>
                </c:pt>
                <c:pt idx="276">
                  <c:v>1035.5064880542061</c:v>
                </c:pt>
                <c:pt idx="277">
                  <c:v>1038.8917287994095</c:v>
                </c:pt>
                <c:pt idx="278">
                  <c:v>1043.8769619173693</c:v>
                </c:pt>
                <c:pt idx="279">
                  <c:v>1049.8483135647243</c:v>
                </c:pt>
                <c:pt idx="280">
                  <c:v>1062.9926135592991</c:v>
                </c:pt>
                <c:pt idx="281">
                  <c:v>1075.4032430295936</c:v>
                </c:pt>
                <c:pt idx="282">
                  <c:v>1080.4660157294611</c:v>
                </c:pt>
                <c:pt idx="283">
                  <c:v>1080.6124911506486</c:v>
                </c:pt>
                <c:pt idx="284">
                  <c:v>1080.7589665718358</c:v>
                </c:pt>
                <c:pt idx="285">
                  <c:v>1080.905441993023</c:v>
                </c:pt>
                <c:pt idx="286">
                  <c:v>1040.8444833101057</c:v>
                </c:pt>
                <c:pt idx="287">
                  <c:v>1016.2389170694455</c:v>
                </c:pt>
                <c:pt idx="288">
                  <c:v>1005.4053858073449</c:v>
                </c:pt>
                <c:pt idx="289">
                  <c:v>1024.9423348320854</c:v>
                </c:pt>
                <c:pt idx="290">
                  <c:v>1045.2995957400951</c:v>
                </c:pt>
                <c:pt idx="291">
                  <c:v>1039.7342570702347</c:v>
                </c:pt>
                <c:pt idx="292">
                  <c:v>1033.7067553782324</c:v>
                </c:pt>
                <c:pt idx="293">
                  <c:v>1046.5349659043759</c:v>
                </c:pt>
                <c:pt idx="294">
                  <c:v>1043.0390094099373</c:v>
                </c:pt>
                <c:pt idx="295">
                  <c:v>1060.7760221693252</c:v>
                </c:pt>
                <c:pt idx="296">
                  <c:v>1063.0003662109375</c:v>
                </c:pt>
                <c:pt idx="297">
                  <c:v>1063.0003662109375</c:v>
                </c:pt>
                <c:pt idx="298">
                  <c:v>1066.5978527492948</c:v>
                </c:pt>
                <c:pt idx="299">
                  <c:v>1080.1080546061198</c:v>
                </c:pt>
                <c:pt idx="300">
                  <c:v>1081.000244140625</c:v>
                </c:pt>
                <c:pt idx="301">
                  <c:v>1081.000244140625</c:v>
                </c:pt>
                <c:pt idx="302">
                  <c:v>1081.000244140625</c:v>
                </c:pt>
                <c:pt idx="303">
                  <c:v>1081.000244140625</c:v>
                </c:pt>
                <c:pt idx="304">
                  <c:v>1081.000244140625</c:v>
                </c:pt>
                <c:pt idx="305">
                  <c:v>1081.000244140625</c:v>
                </c:pt>
                <c:pt idx="306">
                  <c:v>1081.000244140625</c:v>
                </c:pt>
                <c:pt idx="307">
                  <c:v>1081.000244140625</c:v>
                </c:pt>
                <c:pt idx="308">
                  <c:v>1081.000244140625</c:v>
                </c:pt>
                <c:pt idx="309">
                  <c:v>1081.000244140625</c:v>
                </c:pt>
                <c:pt idx="310">
                  <c:v>1081.000244140625</c:v>
                </c:pt>
                <c:pt idx="311">
                  <c:v>1081.000244140625</c:v>
                </c:pt>
                <c:pt idx="312">
                  <c:v>1081.000244140625</c:v>
                </c:pt>
                <c:pt idx="313">
                  <c:v>1081.000244140625</c:v>
                </c:pt>
                <c:pt idx="314">
                  <c:v>1081.000244140625</c:v>
                </c:pt>
                <c:pt idx="315">
                  <c:v>1081.000244140625</c:v>
                </c:pt>
                <c:pt idx="316">
                  <c:v>1081.000244140625</c:v>
                </c:pt>
                <c:pt idx="317">
                  <c:v>1081.000244140625</c:v>
                </c:pt>
                <c:pt idx="318">
                  <c:v>1081.000244140625</c:v>
                </c:pt>
                <c:pt idx="319">
                  <c:v>1081.000244140625</c:v>
                </c:pt>
                <c:pt idx="320">
                  <c:v>1081.000244140625</c:v>
                </c:pt>
                <c:pt idx="321">
                  <c:v>1081.000244140625</c:v>
                </c:pt>
                <c:pt idx="322">
                  <c:v>1081.000244140625</c:v>
                </c:pt>
                <c:pt idx="323">
                  <c:v>1081.000244140625</c:v>
                </c:pt>
                <c:pt idx="324">
                  <c:v>1081.000244140625</c:v>
                </c:pt>
                <c:pt idx="325">
                  <c:v>1081.000244140625</c:v>
                </c:pt>
                <c:pt idx="326">
                  <c:v>1081.000244140625</c:v>
                </c:pt>
                <c:pt idx="327">
                  <c:v>1081.000244140625</c:v>
                </c:pt>
                <c:pt idx="328">
                  <c:v>1081.000244140625</c:v>
                </c:pt>
                <c:pt idx="329">
                  <c:v>1081.000244140625</c:v>
                </c:pt>
                <c:pt idx="330">
                  <c:v>1081.000244140625</c:v>
                </c:pt>
                <c:pt idx="331">
                  <c:v>1081.000244140625</c:v>
                </c:pt>
                <c:pt idx="332">
                  <c:v>1081.000244140625</c:v>
                </c:pt>
                <c:pt idx="333">
                  <c:v>1081.000244140625</c:v>
                </c:pt>
                <c:pt idx="334">
                  <c:v>1081.000244140625</c:v>
                </c:pt>
                <c:pt idx="335">
                  <c:v>1079.5739299017669</c:v>
                </c:pt>
                <c:pt idx="336">
                  <c:v>1080.3961716234257</c:v>
                </c:pt>
                <c:pt idx="337">
                  <c:v>1080.4961708775609</c:v>
                </c:pt>
                <c:pt idx="338">
                  <c:v>1080.5861839602508</c:v>
                </c:pt>
                <c:pt idx="339">
                  <c:v>1080.6761970429409</c:v>
                </c:pt>
                <c:pt idx="340">
                  <c:v>1080.766210125631</c:v>
                </c:pt>
                <c:pt idx="341">
                  <c:v>1080.8562232083209</c:v>
                </c:pt>
                <c:pt idx="342">
                  <c:v>1080.946236291011</c:v>
                </c:pt>
                <c:pt idx="343">
                  <c:v>1060.7284761905544</c:v>
                </c:pt>
                <c:pt idx="344">
                  <c:v>1070.3254613791571</c:v>
                </c:pt>
                <c:pt idx="345">
                  <c:v>1076.6107379277548</c:v>
                </c:pt>
                <c:pt idx="346">
                  <c:v>1079.991838901404</c:v>
                </c:pt>
                <c:pt idx="347">
                  <c:v>1080.6658036665483</c:v>
                </c:pt>
                <c:pt idx="348">
                  <c:v>1080.3497969193891</c:v>
                </c:pt>
                <c:pt idx="349">
                  <c:v>1080.0337901722301</c:v>
                </c:pt>
                <c:pt idx="350">
                  <c:v>1080.0478154786251</c:v>
                </c:pt>
                <c:pt idx="351">
                  <c:v>1080.5571338887116</c:v>
                </c:pt>
                <c:pt idx="352">
                  <c:v>1072.8275332782625</c:v>
                </c:pt>
                <c:pt idx="353">
                  <c:v>1053.3939646289653</c:v>
                </c:pt>
                <c:pt idx="354">
                  <c:v>1065.1870757059335</c:v>
                </c:pt>
                <c:pt idx="355">
                  <c:v>1037.52300430592</c:v>
                </c:pt>
                <c:pt idx="356">
                  <c:v>1054.8509900700694</c:v>
                </c:pt>
                <c:pt idx="357">
                  <c:v>1046.4290833957421</c:v>
                </c:pt>
                <c:pt idx="358">
                  <c:v>1029.6894641579481</c:v>
                </c:pt>
                <c:pt idx="359">
                  <c:v>1026.290526509081</c:v>
                </c:pt>
                <c:pt idx="360">
                  <c:v>1027.7236984252929</c:v>
                </c:pt>
                <c:pt idx="361">
                  <c:v>1012.9710271999897</c:v>
                </c:pt>
                <c:pt idx="362">
                  <c:v>1022.2943394934108</c:v>
                </c:pt>
                <c:pt idx="363">
                  <c:v>1029.9037125336038</c:v>
                </c:pt>
                <c:pt idx="364">
                  <c:v>1029.1422361823384</c:v>
                </c:pt>
                <c:pt idx="365">
                  <c:v>1021.3988664415148</c:v>
                </c:pt>
                <c:pt idx="366">
                  <c:v>1022.8306306627062</c:v>
                </c:pt>
                <c:pt idx="367">
                  <c:v>1031.2785822028789</c:v>
                </c:pt>
                <c:pt idx="368">
                  <c:v>1011.8311139098599</c:v>
                </c:pt>
                <c:pt idx="369">
                  <c:v>1001.9538322448731</c:v>
                </c:pt>
                <c:pt idx="370">
                  <c:v>1002.7000392489963</c:v>
                </c:pt>
                <c:pt idx="371">
                  <c:v>1016.4023796081543</c:v>
                </c:pt>
                <c:pt idx="372">
                  <c:v>1063.27466468485</c:v>
                </c:pt>
                <c:pt idx="373">
                  <c:v>1073.8276847122061</c:v>
                </c:pt>
                <c:pt idx="374">
                  <c:v>1060.9679519131653</c:v>
                </c:pt>
                <c:pt idx="375">
                  <c:v>1063.9048695882161</c:v>
                </c:pt>
                <c:pt idx="376">
                  <c:v>1051.31763220893</c:v>
                </c:pt>
                <c:pt idx="377">
                  <c:v>1058.5228841145833</c:v>
                </c:pt>
                <c:pt idx="378">
                  <c:v>1024.0217020923305</c:v>
                </c:pt>
                <c:pt idx="379">
                  <c:v>1033.7184742992708</c:v>
                </c:pt>
                <c:pt idx="380">
                  <c:v>1038.8646395365397</c:v>
                </c:pt>
                <c:pt idx="381">
                  <c:v>974.7206811692979</c:v>
                </c:pt>
                <c:pt idx="382">
                  <c:v>985.73774077000758</c:v>
                </c:pt>
                <c:pt idx="383">
                  <c:v>975.15822660851643</c:v>
                </c:pt>
                <c:pt idx="384">
                  <c:v>971.86968686748844</c:v>
                </c:pt>
                <c:pt idx="385">
                  <c:v>965.61980150761985</c:v>
                </c:pt>
                <c:pt idx="386">
                  <c:v>972.00059016854118</c:v>
                </c:pt>
                <c:pt idx="387">
                  <c:v>981.05623372395837</c:v>
                </c:pt>
                <c:pt idx="388">
                  <c:v>968.33357517991954</c:v>
                </c:pt>
                <c:pt idx="389">
                  <c:v>971.2786935646551</c:v>
                </c:pt>
                <c:pt idx="390">
                  <c:v>981.88313988579648</c:v>
                </c:pt>
                <c:pt idx="391">
                  <c:v>964.94763977898492</c:v>
                </c:pt>
                <c:pt idx="392">
                  <c:v>952.41912231445315</c:v>
                </c:pt>
                <c:pt idx="393">
                  <c:v>947.49490614415845</c:v>
                </c:pt>
                <c:pt idx="394">
                  <c:v>954.66815438633114</c:v>
                </c:pt>
                <c:pt idx="395">
                  <c:v>963.35420080039194</c:v>
                </c:pt>
                <c:pt idx="396">
                  <c:v>963.53011996633597</c:v>
                </c:pt>
                <c:pt idx="397">
                  <c:v>964.96952458063765</c:v>
                </c:pt>
                <c:pt idx="398">
                  <c:v>960.89140312054076</c:v>
                </c:pt>
                <c:pt idx="399">
                  <c:v>961.10715641307274</c:v>
                </c:pt>
                <c:pt idx="400">
                  <c:v>964.53810310382175</c:v>
                </c:pt>
                <c:pt idx="401">
                  <c:v>969.86375711913934</c:v>
                </c:pt>
                <c:pt idx="402">
                  <c:v>959.01664250349393</c:v>
                </c:pt>
                <c:pt idx="403">
                  <c:v>953.63748518332454</c:v>
                </c:pt>
                <c:pt idx="404">
                  <c:v>957.76330303615998</c:v>
                </c:pt>
                <c:pt idx="405">
                  <c:v>965.22709685941209</c:v>
                </c:pt>
                <c:pt idx="406">
                  <c:v>977.86950195343627</c:v>
                </c:pt>
                <c:pt idx="407">
                  <c:v>1002.3473064029449</c:v>
                </c:pt>
                <c:pt idx="408">
                  <c:v>978.10469309488929</c:v>
                </c:pt>
                <c:pt idx="409">
                  <c:v>1021.5165353563096</c:v>
                </c:pt>
                <c:pt idx="410">
                  <c:v>1029.6639506022136</c:v>
                </c:pt>
                <c:pt idx="411">
                  <c:v>1032.4238764444988</c:v>
                </c:pt>
                <c:pt idx="412">
                  <c:v>1046.5650580512154</c:v>
                </c:pt>
                <c:pt idx="413">
                  <c:v>1057.6496653238933</c:v>
                </c:pt>
                <c:pt idx="414">
                  <c:v>1067.8495869954427</c:v>
                </c:pt>
                <c:pt idx="415">
                  <c:v>1079.3836517333984</c:v>
                </c:pt>
                <c:pt idx="416">
                  <c:v>1074.892898128531</c:v>
                </c:pt>
                <c:pt idx="417">
                  <c:v>1081.000244140625</c:v>
                </c:pt>
                <c:pt idx="418">
                  <c:v>1081.000244140625</c:v>
                </c:pt>
                <c:pt idx="419">
                  <c:v>1081.000244140625</c:v>
                </c:pt>
                <c:pt idx="420">
                  <c:v>1081.000244140625</c:v>
                </c:pt>
                <c:pt idx="421">
                  <c:v>1081.000244140625</c:v>
                </c:pt>
                <c:pt idx="422">
                  <c:v>1081.000244140625</c:v>
                </c:pt>
                <c:pt idx="423">
                  <c:v>1081.000244140625</c:v>
                </c:pt>
                <c:pt idx="424">
                  <c:v>1081.000244140625</c:v>
                </c:pt>
                <c:pt idx="425">
                  <c:v>1081.000244140625</c:v>
                </c:pt>
                <c:pt idx="426">
                  <c:v>1075.0087387084961</c:v>
                </c:pt>
                <c:pt idx="427">
                  <c:v>1060.1798775634766</c:v>
                </c:pt>
                <c:pt idx="428">
                  <c:v>1048.5523040703667</c:v>
                </c:pt>
                <c:pt idx="429">
                  <c:v>1037.6718293931749</c:v>
                </c:pt>
                <c:pt idx="430">
                  <c:v>1019.1189202304416</c:v>
                </c:pt>
                <c:pt idx="431">
                  <c:v>983.95541247058225</c:v>
                </c:pt>
                <c:pt idx="432">
                  <c:v>999.82693662300801</c:v>
                </c:pt>
                <c:pt idx="433">
                  <c:v>988.04235513004255</c:v>
                </c:pt>
                <c:pt idx="434">
                  <c:v>979.1296014646357</c:v>
                </c:pt>
                <c:pt idx="435">
                  <c:v>963.97350537316674</c:v>
                </c:pt>
                <c:pt idx="436">
                  <c:v>958.9384231779311</c:v>
                </c:pt>
                <c:pt idx="437">
                  <c:v>966.91397571367816</c:v>
                </c:pt>
                <c:pt idx="438">
                  <c:v>959.97433891433093</c:v>
                </c:pt>
                <c:pt idx="439">
                  <c:v>978.24740505414422</c:v>
                </c:pt>
                <c:pt idx="440">
                  <c:v>980.27943852000283</c:v>
                </c:pt>
                <c:pt idx="441">
                  <c:v>991.47860442873036</c:v>
                </c:pt>
                <c:pt idx="442">
                  <c:v>1005.8533122592502</c:v>
                </c:pt>
                <c:pt idx="443">
                  <c:v>1026.314771440294</c:v>
                </c:pt>
                <c:pt idx="444">
                  <c:v>1037.1100124782986</c:v>
                </c:pt>
                <c:pt idx="445">
                  <c:v>1017.7054074080532</c:v>
                </c:pt>
                <c:pt idx="446">
                  <c:v>1012.4111643110002</c:v>
                </c:pt>
                <c:pt idx="447">
                  <c:v>1044.4394212551219</c:v>
                </c:pt>
                <c:pt idx="448">
                  <c:v>1012.7626913282606</c:v>
                </c:pt>
                <c:pt idx="449">
                  <c:v>1025.968313768175</c:v>
                </c:pt>
                <c:pt idx="450">
                  <c:v>1016.7287089877658</c:v>
                </c:pt>
                <c:pt idx="451">
                  <c:v>990.33591503567163</c:v>
                </c:pt>
                <c:pt idx="452">
                  <c:v>957.8966047679379</c:v>
                </c:pt>
                <c:pt idx="453">
                  <c:v>968.55905697748676</c:v>
                </c:pt>
                <c:pt idx="454">
                  <c:v>955.37368836579503</c:v>
                </c:pt>
                <c:pt idx="455">
                  <c:v>972.12317258898042</c:v>
                </c:pt>
                <c:pt idx="456">
                  <c:v>994.76439861870188</c:v>
                </c:pt>
                <c:pt idx="457">
                  <c:v>1044.8156699286567</c:v>
                </c:pt>
                <c:pt idx="458">
                  <c:v>1066.1715752495659</c:v>
                </c:pt>
                <c:pt idx="459">
                  <c:v>1079.9997121175131</c:v>
                </c:pt>
                <c:pt idx="460">
                  <c:v>1081.000244140625</c:v>
                </c:pt>
                <c:pt idx="461">
                  <c:v>1081.000244140625</c:v>
                </c:pt>
                <c:pt idx="462">
                  <c:v>1081.000244140625</c:v>
                </c:pt>
                <c:pt idx="463">
                  <c:v>1079.6700032552083</c:v>
                </c:pt>
                <c:pt idx="464">
                  <c:v>1081.000244140625</c:v>
                </c:pt>
                <c:pt idx="465">
                  <c:v>1081.000244140625</c:v>
                </c:pt>
                <c:pt idx="466">
                  <c:v>1081.000244140625</c:v>
                </c:pt>
                <c:pt idx="467">
                  <c:v>1081.000244140625</c:v>
                </c:pt>
                <c:pt idx="468">
                  <c:v>1081.000244140625</c:v>
                </c:pt>
                <c:pt idx="469">
                  <c:v>1081.000244140625</c:v>
                </c:pt>
                <c:pt idx="470">
                  <c:v>1081.000244140625</c:v>
                </c:pt>
                <c:pt idx="471">
                  <c:v>1081.000244140625</c:v>
                </c:pt>
                <c:pt idx="472">
                  <c:v>1081.000244140625</c:v>
                </c:pt>
                <c:pt idx="473">
                  <c:v>1081.000244140625</c:v>
                </c:pt>
                <c:pt idx="474">
                  <c:v>1081.000244140625</c:v>
                </c:pt>
                <c:pt idx="475">
                  <c:v>1081.000244140625</c:v>
                </c:pt>
                <c:pt idx="476">
                  <c:v>1081.000244140625</c:v>
                </c:pt>
                <c:pt idx="477">
                  <c:v>1081.000244140625</c:v>
                </c:pt>
                <c:pt idx="478">
                  <c:v>1081.000244140625</c:v>
                </c:pt>
                <c:pt idx="479">
                  <c:v>1081.000244140625</c:v>
                </c:pt>
                <c:pt idx="480">
                  <c:v>1081.000244140625</c:v>
                </c:pt>
                <c:pt idx="481">
                  <c:v>1078.3009541829426</c:v>
                </c:pt>
                <c:pt idx="482">
                  <c:v>1063.357542105412</c:v>
                </c:pt>
                <c:pt idx="483">
                  <c:v>1078.7611798898658</c:v>
                </c:pt>
                <c:pt idx="484">
                  <c:v>1080.91374773298</c:v>
                </c:pt>
                <c:pt idx="485">
                  <c:v>1077.7719324239094</c:v>
                </c:pt>
                <c:pt idx="486">
                  <c:v>1069.0654247792561</c:v>
                </c:pt>
                <c:pt idx="487">
                  <c:v>1057.5492126289023</c:v>
                </c:pt>
                <c:pt idx="488">
                  <c:v>1061.1328097476053</c:v>
                </c:pt>
                <c:pt idx="489">
                  <c:v>1049.5949060477044</c:v>
                </c:pt>
                <c:pt idx="490">
                  <c:v>1030.5601165247899</c:v>
                </c:pt>
                <c:pt idx="491">
                  <c:v>1048.2590410020616</c:v>
                </c:pt>
                <c:pt idx="492">
                  <c:v>1039.7382872716678</c:v>
                </c:pt>
                <c:pt idx="493">
                  <c:v>1027.5813218512305</c:v>
                </c:pt>
                <c:pt idx="494">
                  <c:v>1019.994936826402</c:v>
                </c:pt>
                <c:pt idx="495">
                  <c:v>1009.8386772155761</c:v>
                </c:pt>
                <c:pt idx="496">
                  <c:v>1009.9538824537243</c:v>
                </c:pt>
                <c:pt idx="497">
                  <c:v>997.81057677479134</c:v>
                </c:pt>
                <c:pt idx="498">
                  <c:v>1008.5820998201466</c:v>
                </c:pt>
                <c:pt idx="499">
                  <c:v>1017.2172692774697</c:v>
                </c:pt>
                <c:pt idx="500">
                  <c:v>985.8691008188332</c:v>
                </c:pt>
                <c:pt idx="501">
                  <c:v>974.28363037109375</c:v>
                </c:pt>
                <c:pt idx="502">
                  <c:v>972.06206212704558</c:v>
                </c:pt>
                <c:pt idx="503">
                  <c:v>971.05256743454061</c:v>
                </c:pt>
                <c:pt idx="504">
                  <c:v>994.74013455468639</c:v>
                </c:pt>
                <c:pt idx="505">
                  <c:v>1018.9009093504683</c:v>
                </c:pt>
                <c:pt idx="506">
                  <c:v>1024.8723111524</c:v>
                </c:pt>
                <c:pt idx="507">
                  <c:v>986.98679173787434</c:v>
                </c:pt>
                <c:pt idx="508">
                  <c:v>1021.7143814086915</c:v>
                </c:pt>
                <c:pt idx="509">
                  <c:v>1014.6950069508655</c:v>
                </c:pt>
                <c:pt idx="510">
                  <c:v>999.90384652285229</c:v>
                </c:pt>
                <c:pt idx="511">
                  <c:v>1028.1587126194445</c:v>
                </c:pt>
                <c:pt idx="512">
                  <c:v>1041.719848949291</c:v>
                </c:pt>
                <c:pt idx="513">
                  <c:v>1074.1708712577383</c:v>
                </c:pt>
                <c:pt idx="514">
                  <c:v>1080.9149697728062</c:v>
                </c:pt>
                <c:pt idx="515">
                  <c:v>1080.8396179651331</c:v>
                </c:pt>
                <c:pt idx="516">
                  <c:v>1076.1534168809815</c:v>
                </c:pt>
                <c:pt idx="517">
                  <c:v>1074.0411861884654</c:v>
                </c:pt>
                <c:pt idx="518">
                  <c:v>1070.8647569196119</c:v>
                </c:pt>
                <c:pt idx="519">
                  <c:v>1072.2261244762806</c:v>
                </c:pt>
                <c:pt idx="520">
                  <c:v>1056.0220143225597</c:v>
                </c:pt>
                <c:pt idx="521">
                  <c:v>1018.4060616527296</c:v>
                </c:pt>
                <c:pt idx="522">
                  <c:v>981.31057947229453</c:v>
                </c:pt>
                <c:pt idx="523">
                  <c:v>975.67373739017773</c:v>
                </c:pt>
                <c:pt idx="524">
                  <c:v>980.60899995746036</c:v>
                </c:pt>
                <c:pt idx="525">
                  <c:v>974.68105655299632</c:v>
                </c:pt>
                <c:pt idx="526">
                  <c:v>971.0348584205625</c:v>
                </c:pt>
                <c:pt idx="527">
                  <c:v>970.28187936848235</c:v>
                </c:pt>
                <c:pt idx="528">
                  <c:v>968.12745047675241</c:v>
                </c:pt>
                <c:pt idx="529">
                  <c:v>976.37738444010415</c:v>
                </c:pt>
                <c:pt idx="530">
                  <c:v>962.97233276367183</c:v>
                </c:pt>
                <c:pt idx="531">
                  <c:v>994.10954284667969</c:v>
                </c:pt>
                <c:pt idx="532">
                  <c:v>1012.3051919924137</c:v>
                </c:pt>
                <c:pt idx="533">
                  <c:v>992.75747246342416</c:v>
                </c:pt>
                <c:pt idx="534">
                  <c:v>1027.0439424667879</c:v>
                </c:pt>
                <c:pt idx="535">
                  <c:v>1030.8349165800473</c:v>
                </c:pt>
                <c:pt idx="536">
                  <c:v>1035.2858166021717</c:v>
                </c:pt>
                <c:pt idx="537">
                  <c:v>1035.7720728556314</c:v>
                </c:pt>
                <c:pt idx="538">
                  <c:v>1065.8974266899957</c:v>
                </c:pt>
                <c:pt idx="539">
                  <c:v>1080.129343838162</c:v>
                </c:pt>
                <c:pt idx="540">
                  <c:v>1081.000244140625</c:v>
                </c:pt>
                <c:pt idx="541">
                  <c:v>1081.000244140625</c:v>
                </c:pt>
                <c:pt idx="542">
                  <c:v>1081.000244140625</c:v>
                </c:pt>
                <c:pt idx="543">
                  <c:v>1081.000244140625</c:v>
                </c:pt>
                <c:pt idx="544">
                  <c:v>1081.000244140625</c:v>
                </c:pt>
                <c:pt idx="545">
                  <c:v>1081.000244140625</c:v>
                </c:pt>
                <c:pt idx="546">
                  <c:v>1081.000244140625</c:v>
                </c:pt>
                <c:pt idx="547">
                  <c:v>1081.000244140625</c:v>
                </c:pt>
                <c:pt idx="548">
                  <c:v>1081.000244140625</c:v>
                </c:pt>
                <c:pt idx="549">
                  <c:v>1081.000244140625</c:v>
                </c:pt>
                <c:pt idx="550">
                  <c:v>1081.000244140625</c:v>
                </c:pt>
                <c:pt idx="551">
                  <c:v>1074.0515918307833</c:v>
                </c:pt>
                <c:pt idx="552">
                  <c:v>1056.2651436699762</c:v>
                </c:pt>
                <c:pt idx="553">
                  <c:v>1078.8458740234375</c:v>
                </c:pt>
                <c:pt idx="554">
                  <c:v>1081.000244140625</c:v>
                </c:pt>
                <c:pt idx="555">
                  <c:v>1081.000244140625</c:v>
                </c:pt>
                <c:pt idx="556">
                  <c:v>1081.000244140625</c:v>
                </c:pt>
                <c:pt idx="557">
                  <c:v>1081.000244140625</c:v>
                </c:pt>
                <c:pt idx="558">
                  <c:v>1076.4067586839367</c:v>
                </c:pt>
                <c:pt idx="559">
                  <c:v>1081.000244140625</c:v>
                </c:pt>
                <c:pt idx="560">
                  <c:v>1081.000244140625</c:v>
                </c:pt>
                <c:pt idx="561">
                  <c:v>1081.000244140625</c:v>
                </c:pt>
                <c:pt idx="562">
                  <c:v>1081.000244140625</c:v>
                </c:pt>
                <c:pt idx="563">
                  <c:v>1081.000244140625</c:v>
                </c:pt>
                <c:pt idx="564">
                  <c:v>1081.000244140625</c:v>
                </c:pt>
                <c:pt idx="565">
                  <c:v>1081.000244140625</c:v>
                </c:pt>
                <c:pt idx="566">
                  <c:v>1081.000244140625</c:v>
                </c:pt>
                <c:pt idx="567">
                  <c:v>1081.000244140625</c:v>
                </c:pt>
                <c:pt idx="568">
                  <c:v>1081.000244140625</c:v>
                </c:pt>
                <c:pt idx="569">
                  <c:v>1078.5457403626103</c:v>
                </c:pt>
                <c:pt idx="570">
                  <c:v>1079.6752757371075</c:v>
                </c:pt>
                <c:pt idx="571">
                  <c:v>1036.162922611943</c:v>
                </c:pt>
                <c:pt idx="572">
                  <c:v>1024.2780435067637</c:v>
                </c:pt>
                <c:pt idx="573">
                  <c:v>1014.601562584771</c:v>
                </c:pt>
                <c:pt idx="574">
                  <c:v>985.83042602539058</c:v>
                </c:pt>
                <c:pt idx="575">
                  <c:v>973.8099666171604</c:v>
                </c:pt>
                <c:pt idx="576">
                  <c:v>980.3277526855469</c:v>
                </c:pt>
                <c:pt idx="577">
                  <c:v>980.29019959908953</c:v>
                </c:pt>
                <c:pt idx="578">
                  <c:v>969.41923966283582</c:v>
                </c:pt>
                <c:pt idx="579">
                  <c:v>975.7194865984444</c:v>
                </c:pt>
                <c:pt idx="580">
                  <c:v>989.96271851151084</c:v>
                </c:pt>
                <c:pt idx="581">
                  <c:v>996.016357421875</c:v>
                </c:pt>
                <c:pt idx="582">
                  <c:v>1012.0730087280274</c:v>
                </c:pt>
                <c:pt idx="583">
                  <c:v>1055.0462768554687</c:v>
                </c:pt>
                <c:pt idx="584">
                  <c:v>1045.1786010742187</c:v>
                </c:pt>
                <c:pt idx="585">
                  <c:v>1052.6735107421875</c:v>
                </c:pt>
                <c:pt idx="586">
                  <c:v>1076.5691782972547</c:v>
                </c:pt>
                <c:pt idx="587">
                  <c:v>1079.29749336902</c:v>
                </c:pt>
                <c:pt idx="588">
                  <c:v>1079.6059172783371</c:v>
                </c:pt>
                <c:pt idx="589">
                  <c:v>1080.985798811736</c:v>
                </c:pt>
                <c:pt idx="590">
                  <c:v>1081.000244140625</c:v>
                </c:pt>
                <c:pt idx="591">
                  <c:v>1081.000244140625</c:v>
                </c:pt>
                <c:pt idx="592">
                  <c:v>1081.000244140625</c:v>
                </c:pt>
                <c:pt idx="593">
                  <c:v>1081.000244140625</c:v>
                </c:pt>
                <c:pt idx="594">
                  <c:v>1081.000244140625</c:v>
                </c:pt>
                <c:pt idx="595">
                  <c:v>1081.000244140625</c:v>
                </c:pt>
                <c:pt idx="596">
                  <c:v>1056.2271884494357</c:v>
                </c:pt>
                <c:pt idx="597">
                  <c:v>1024.8845987955729</c:v>
                </c:pt>
                <c:pt idx="598">
                  <c:v>998.00174670749243</c:v>
                </c:pt>
                <c:pt idx="599">
                  <c:v>982.74173092312287</c:v>
                </c:pt>
                <c:pt idx="600">
                  <c:v>1022.3134245130751</c:v>
                </c:pt>
                <c:pt idx="601">
                  <c:v>1047.9600587632922</c:v>
                </c:pt>
                <c:pt idx="602">
                  <c:v>1063.194672817654</c:v>
                </c:pt>
                <c:pt idx="603">
                  <c:v>1079.7358383178712</c:v>
                </c:pt>
                <c:pt idx="604">
                  <c:v>1081.000244140625</c:v>
                </c:pt>
                <c:pt idx="605">
                  <c:v>1081.000244140625</c:v>
                </c:pt>
                <c:pt idx="606">
                  <c:v>1081.000244140625</c:v>
                </c:pt>
                <c:pt idx="607">
                  <c:v>1081.000244140625</c:v>
                </c:pt>
                <c:pt idx="608">
                  <c:v>1081.000244140625</c:v>
                </c:pt>
                <c:pt idx="609">
                  <c:v>1081.000244140625</c:v>
                </c:pt>
                <c:pt idx="610">
                  <c:v>1081.000244140625</c:v>
                </c:pt>
                <c:pt idx="611">
                  <c:v>1081.000244140625</c:v>
                </c:pt>
                <c:pt idx="612">
                  <c:v>1081.000244140625</c:v>
                </c:pt>
                <c:pt idx="613">
                  <c:v>1081.000244140625</c:v>
                </c:pt>
                <c:pt idx="614">
                  <c:v>1081.000244140625</c:v>
                </c:pt>
                <c:pt idx="615">
                  <c:v>1081.000244140625</c:v>
                </c:pt>
                <c:pt idx="616">
                  <c:v>1081.000244140625</c:v>
                </c:pt>
                <c:pt idx="617">
                  <c:v>1081.000244140625</c:v>
                </c:pt>
                <c:pt idx="618">
                  <c:v>1081.000244140625</c:v>
                </c:pt>
                <c:pt idx="619">
                  <c:v>1081.000244140625</c:v>
                </c:pt>
                <c:pt idx="620">
                  <c:v>1078.9321267022026</c:v>
                </c:pt>
                <c:pt idx="621">
                  <c:v>1078.0399169921875</c:v>
                </c:pt>
                <c:pt idx="622">
                  <c:v>1079.0726416860948</c:v>
                </c:pt>
                <c:pt idx="623">
                  <c:v>1053.0759160192547</c:v>
                </c:pt>
                <c:pt idx="624">
                  <c:v>1046.3579456587447</c:v>
                </c:pt>
                <c:pt idx="625">
                  <c:v>1046.4088968230803</c:v>
                </c:pt>
                <c:pt idx="626">
                  <c:v>1020.0434510059673</c:v>
                </c:pt>
                <c:pt idx="627">
                  <c:v>1030.8820128612201</c:v>
                </c:pt>
                <c:pt idx="628">
                  <c:v>1054.757595316569</c:v>
                </c:pt>
                <c:pt idx="629">
                  <c:v>1059.964724053277</c:v>
                </c:pt>
                <c:pt idx="630">
                  <c:v>1069.201715301002</c:v>
                </c:pt>
                <c:pt idx="631">
                  <c:v>1050.5155305583373</c:v>
                </c:pt>
                <c:pt idx="632">
                  <c:v>1076.8329709590328</c:v>
                </c:pt>
                <c:pt idx="633">
                  <c:v>1080.3339918556319</c:v>
                </c:pt>
                <c:pt idx="634">
                  <c:v>1072.3760653015779</c:v>
                </c:pt>
                <c:pt idx="635">
                  <c:v>1080.159855442261</c:v>
                </c:pt>
                <c:pt idx="636">
                  <c:v>1079.3554512638516</c:v>
                </c:pt>
                <c:pt idx="637">
                  <c:v>1079.9528330485025</c:v>
                </c:pt>
                <c:pt idx="638">
                  <c:v>1064.1812996652391</c:v>
                </c:pt>
                <c:pt idx="639">
                  <c:v>1061.8723897481557</c:v>
                </c:pt>
                <c:pt idx="640">
                  <c:v>1063.7997119402294</c:v>
                </c:pt>
                <c:pt idx="641">
                  <c:v>1062.8413653903538</c:v>
                </c:pt>
                <c:pt idx="642">
                  <c:v>1038.7166410700718</c:v>
                </c:pt>
                <c:pt idx="643">
                  <c:v>1034.2848451968443</c:v>
                </c:pt>
                <c:pt idx="644">
                  <c:v>1032.8894503250365</c:v>
                </c:pt>
                <c:pt idx="645">
                  <c:v>1024.2297248256907</c:v>
                </c:pt>
                <c:pt idx="646">
                  <c:v>1022.6739946153428</c:v>
                </c:pt>
                <c:pt idx="647">
                  <c:v>1057.9594213721325</c:v>
                </c:pt>
                <c:pt idx="648">
                  <c:v>1047.1897026038332</c:v>
                </c:pt>
                <c:pt idx="649">
                  <c:v>1064.1605966895947</c:v>
                </c:pt>
                <c:pt idx="650">
                  <c:v>1055.1192413672916</c:v>
                </c:pt>
                <c:pt idx="651">
                  <c:v>1026.678601409802</c:v>
                </c:pt>
                <c:pt idx="652">
                  <c:v>1024.2509994506836</c:v>
                </c:pt>
                <c:pt idx="653">
                  <c:v>1028.5645892673069</c:v>
                </c:pt>
                <c:pt idx="654">
                  <c:v>1068.0911113358261</c:v>
                </c:pt>
                <c:pt idx="655">
                  <c:v>1049.8639752662787</c:v>
                </c:pt>
                <c:pt idx="656">
                  <c:v>1038.2090520222982</c:v>
                </c:pt>
                <c:pt idx="657">
                  <c:v>1049.5879158867731</c:v>
                </c:pt>
                <c:pt idx="658">
                  <c:v>1077.6689590454102</c:v>
                </c:pt>
                <c:pt idx="659">
                  <c:v>1081.000244140625</c:v>
                </c:pt>
                <c:pt idx="660">
                  <c:v>1072.8752992418076</c:v>
                </c:pt>
                <c:pt idx="661">
                  <c:v>1063.0003662109375</c:v>
                </c:pt>
                <c:pt idx="662">
                  <c:v>1063.0003662109375</c:v>
                </c:pt>
                <c:pt idx="663">
                  <c:v>1063.0003662109375</c:v>
                </c:pt>
                <c:pt idx="664">
                  <c:v>1067.6507025824653</c:v>
                </c:pt>
                <c:pt idx="665">
                  <c:v>1041.4581095942744</c:v>
                </c:pt>
                <c:pt idx="666">
                  <c:v>970.71075135301669</c:v>
                </c:pt>
                <c:pt idx="667">
                  <c:v>956.51761803895386</c:v>
                </c:pt>
                <c:pt idx="668">
                  <c:v>956.95008792035287</c:v>
                </c:pt>
                <c:pt idx="669">
                  <c:v>963.41203247785131</c:v>
                </c:pt>
                <c:pt idx="670">
                  <c:v>977.33403139594736</c:v>
                </c:pt>
                <c:pt idx="671">
                  <c:v>980.0945396216357</c:v>
                </c:pt>
                <c:pt idx="672">
                  <c:v>994.27941258748376</c:v>
                </c:pt>
                <c:pt idx="673">
                  <c:v>994.82853311079532</c:v>
                </c:pt>
                <c:pt idx="674">
                  <c:v>998.79415686925256</c:v>
                </c:pt>
                <c:pt idx="675">
                  <c:v>999.91204698350691</c:v>
                </c:pt>
                <c:pt idx="676">
                  <c:v>997.75573278090985</c:v>
                </c:pt>
                <c:pt idx="677">
                  <c:v>978.65509948047747</c:v>
                </c:pt>
                <c:pt idx="678">
                  <c:v>995.19538984893722</c:v>
                </c:pt>
                <c:pt idx="679">
                  <c:v>1004.2228155348037</c:v>
                </c:pt>
                <c:pt idx="680">
                  <c:v>988.83540081448029</c:v>
                </c:pt>
                <c:pt idx="681">
                  <c:v>997.83074891832143</c:v>
                </c:pt>
                <c:pt idx="682">
                  <c:v>1027.1976417671392</c:v>
                </c:pt>
                <c:pt idx="683">
                  <c:v>1013.7572630140517</c:v>
                </c:pt>
                <c:pt idx="684">
                  <c:v>1025.8234992980956</c:v>
                </c:pt>
                <c:pt idx="685">
                  <c:v>1012.1465074856628</c:v>
                </c:pt>
                <c:pt idx="686">
                  <c:v>1021.4258626620423</c:v>
                </c:pt>
                <c:pt idx="687">
                  <c:v>1023.0117646561495</c:v>
                </c:pt>
                <c:pt idx="688">
                  <c:v>1029.4061979055641</c:v>
                </c:pt>
                <c:pt idx="689">
                  <c:v>991.38313496907551</c:v>
                </c:pt>
                <c:pt idx="690">
                  <c:v>972.86963311654551</c:v>
                </c:pt>
                <c:pt idx="691">
                  <c:v>999.34639205932626</c:v>
                </c:pt>
                <c:pt idx="692">
                  <c:v>1018.6104527016261</c:v>
                </c:pt>
                <c:pt idx="693">
                  <c:v>1017.2087117186193</c:v>
                </c:pt>
                <c:pt idx="694">
                  <c:v>1013.2449180147269</c:v>
                </c:pt>
                <c:pt idx="695">
                  <c:v>992.36935595794955</c:v>
                </c:pt>
                <c:pt idx="696">
                  <c:v>987.70997814602322</c:v>
                </c:pt>
                <c:pt idx="697">
                  <c:v>979.24031284069883</c:v>
                </c:pt>
                <c:pt idx="698">
                  <c:v>976.08397593018867</c:v>
                </c:pt>
                <c:pt idx="699">
                  <c:v>982.20656311788684</c:v>
                </c:pt>
                <c:pt idx="700">
                  <c:v>981.06670479616548</c:v>
                </c:pt>
                <c:pt idx="701">
                  <c:v>961.35600982741516</c:v>
                </c:pt>
                <c:pt idx="702">
                  <c:v>959.91240546417475</c:v>
                </c:pt>
                <c:pt idx="703">
                  <c:v>978.74602863721248</c:v>
                </c:pt>
                <c:pt idx="704">
                  <c:v>958.98482995551933</c:v>
                </c:pt>
                <c:pt idx="705">
                  <c:v>943.66919629128552</c:v>
                </c:pt>
                <c:pt idx="706">
                  <c:v>979.87814521451264</c:v>
                </c:pt>
                <c:pt idx="707">
                  <c:v>969.46376546223962</c:v>
                </c:pt>
                <c:pt idx="708">
                  <c:v>990.86047779890714</c:v>
                </c:pt>
                <c:pt idx="709">
                  <c:v>997.38598501048136</c:v>
                </c:pt>
                <c:pt idx="710">
                  <c:v>1002.6473022798584</c:v>
                </c:pt>
                <c:pt idx="711">
                  <c:v>1027.4363862204464</c:v>
                </c:pt>
                <c:pt idx="712">
                  <c:v>1027.7328051824124</c:v>
                </c:pt>
                <c:pt idx="713">
                  <c:v>991.66091657560037</c:v>
                </c:pt>
                <c:pt idx="714">
                  <c:v>987.87516074858002</c:v>
                </c:pt>
                <c:pt idx="715">
                  <c:v>976.3973113873808</c:v>
                </c:pt>
                <c:pt idx="716">
                  <c:v>986.42891529777046</c:v>
                </c:pt>
                <c:pt idx="717">
                  <c:v>1014.1652024163141</c:v>
                </c:pt>
                <c:pt idx="718">
                  <c:v>1025.9571600172255</c:v>
                </c:pt>
                <c:pt idx="719">
                  <c:v>1022.4560658233988</c:v>
                </c:pt>
                <c:pt idx="720">
                  <c:v>1041.8882830840719</c:v>
                </c:pt>
                <c:pt idx="721">
                  <c:v>1053.1978264682264</c:v>
                </c:pt>
                <c:pt idx="722">
                  <c:v>1040.9066936372062</c:v>
                </c:pt>
                <c:pt idx="723">
                  <c:v>1033.0462658658839</c:v>
                </c:pt>
                <c:pt idx="724">
                  <c:v>1032.1670752674397</c:v>
                </c:pt>
                <c:pt idx="725">
                  <c:v>1018.1338845362546</c:v>
                </c:pt>
                <c:pt idx="726">
                  <c:v>1025.756681766916</c:v>
                </c:pt>
                <c:pt idx="727">
                  <c:v>1021.1236250761252</c:v>
                </c:pt>
                <c:pt idx="728">
                  <c:v>1017.8794331811018</c:v>
                </c:pt>
                <c:pt idx="729">
                  <c:v>1046.0547782050239</c:v>
                </c:pt>
                <c:pt idx="730">
                  <c:v>1049.6200402831082</c:v>
                </c:pt>
                <c:pt idx="731">
                  <c:v>1049.5618944039131</c:v>
                </c:pt>
                <c:pt idx="732">
                  <c:v>1049.1482677013355</c:v>
                </c:pt>
                <c:pt idx="733">
                  <c:v>1039.2584178247428</c:v>
                </c:pt>
                <c:pt idx="734">
                  <c:v>1022.4984915354894</c:v>
                </c:pt>
                <c:pt idx="735">
                  <c:v>1000.5212698151612</c:v>
                </c:pt>
                <c:pt idx="736">
                  <c:v>1013.4680903725106</c:v>
                </c:pt>
                <c:pt idx="737">
                  <c:v>1042.3123638011791</c:v>
                </c:pt>
                <c:pt idx="738">
                  <c:v>1010.1202954489087</c:v>
                </c:pt>
                <c:pt idx="739">
                  <c:v>1009.6148926296975</c:v>
                </c:pt>
                <c:pt idx="740">
                  <c:v>999.79523470156869</c:v>
                </c:pt>
                <c:pt idx="741">
                  <c:v>1005.6651513247233</c:v>
                </c:pt>
                <c:pt idx="742">
                  <c:v>996.76386735560527</c:v>
                </c:pt>
                <c:pt idx="743">
                  <c:v>992.34649658203125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91-AE4F-AC26-FD9F3327E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7607472"/>
        <c:axId val="1437606032"/>
      </c:lineChart>
      <c:catAx>
        <c:axId val="1437607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Hour</a:t>
                </a:r>
                <a:r>
                  <a:rPr lang="en-US" baseline="0"/>
                  <a:t> - January 2023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7606032"/>
        <c:crosses val="autoZero"/>
        <c:auto val="1"/>
        <c:lblAlgn val="ctr"/>
        <c:lblOffset val="100"/>
        <c:noMultiLvlLbl val="0"/>
      </c:catAx>
      <c:valAx>
        <c:axId val="1437606032"/>
        <c:scaling>
          <c:orientation val="minMax"/>
          <c:min val="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  <a:r>
                  <a:rPr lang="en-US" baseline="0"/>
                  <a:t> Rating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760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BC4E1-55CD-6147-9D68-9C6319ED6283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22E6D-A3AD-D64C-98CA-0C41E24EE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0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D32A-BFFD-51BE-C565-A7C6FCA06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9B5B42-5E69-D530-BE38-1DD5389D2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E512E-F32C-A0A5-1E49-1CC59EA8A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EA150-6055-0F1C-A753-5C8286E17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AE4A9-ABB8-8E48-A59F-BAFC1C327B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5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22E6D-A3AD-D64C-98CA-0C41E24EE6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43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89B780-DA5E-9945-84BC-54241C91FF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89B780-DA5E-9945-84BC-54241C91F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673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are on this rollercoaster – deploy GETs!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22E6D-A3AD-D64C-98CA-0C41E24EE6C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42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EB089-4D84-4621-C9E5-766CD4F1E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1ABE05-653A-6EE5-DEA4-AD92F8A5B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0E4A19-DCFB-2364-8CD4-36E36D9B4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99D92-4741-B85C-5698-BA99BD6D7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D3BC-5867-4107-93F7-A2C3459A65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5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44000">
              <a:schemeClr val="accent2">
                <a:lumMod val="60000"/>
                <a:lumOff val="40000"/>
              </a:schemeClr>
            </a:gs>
            <a:gs pos="23000">
              <a:schemeClr val="accent2">
                <a:lumMod val="40000"/>
                <a:lumOff val="60000"/>
              </a:schemeClr>
            </a:gs>
            <a:gs pos="100000">
              <a:schemeClr val="accent2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A64667-CDA9-7749-2066-1D20B45F47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alphaModFix amt="20000"/>
          </a:blip>
          <a:srcRect l="9465"/>
          <a:stretch>
            <a:fillRect/>
          </a:stretch>
        </p:blipFill>
        <p:spPr>
          <a:xfrm>
            <a:off x="5592417" y="0"/>
            <a:ext cx="6599583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EC0646-DCE4-DED7-765C-ABA84AD00A1E}"/>
              </a:ext>
            </a:extLst>
          </p:cNvPr>
          <p:cNvSpPr/>
          <p:nvPr userDrawn="1"/>
        </p:nvSpPr>
        <p:spPr>
          <a:xfrm>
            <a:off x="2614" y="0"/>
            <a:ext cx="5589803" cy="6858000"/>
          </a:xfrm>
          <a:prstGeom prst="rect">
            <a:avLst/>
          </a:prstGeom>
          <a:solidFill>
            <a:srgbClr val="FE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9CF8-215F-9B6A-2ED1-203CE93F0005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38200" y="1690776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F0BCE-A07E-733C-29F6-B75A54BB526A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38200" y="4170451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772258-F1F8-E16F-4554-23BF5BD20F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745747"/>
            <a:ext cx="2476528" cy="85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9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7B7753C-CB86-1A7E-B503-7CA27A93C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4F9CF8-215F-9B6A-2ED1-203CE93F00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690776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F0BCE-A07E-733C-29F6-B75A54BB52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170451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42E0E2-B89C-CE21-5CDF-7EF597C0FB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745747"/>
            <a:ext cx="2476525" cy="85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9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1F694A-8829-38A9-2ECD-C615860ED3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" y="0"/>
            <a:ext cx="1219409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4F9CF8-215F-9B6A-2ED1-203CE93F00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690776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F0BCE-A07E-733C-29F6-B75A54BB52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170451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42E0E2-B89C-CE21-5CDF-7EF597C0FB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745747"/>
            <a:ext cx="2476525" cy="85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8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-1.png">
            <a:extLst>
              <a:ext uri="{FF2B5EF4-FFF2-40B4-BE49-F238E27FC236}">
                <a16:creationId xmlns:a16="http://schemas.microsoft.com/office/drawing/2014/main" id="{D10D788C-92AE-F187-1633-AA5211A058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4F9CF8-215F-9B6A-2ED1-203CE93F00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690776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8F0BCE-A07E-733C-29F6-B75A54BB52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170451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346477-2532-819D-6289-322FCF8F2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745747"/>
            <a:ext cx="2476525" cy="85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72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68C9BE-0A53-E139-75A4-54D39C697725}"/>
              </a:ext>
            </a:extLst>
          </p:cNvPr>
          <p:cNvSpPr/>
          <p:nvPr userDrawn="1"/>
        </p:nvSpPr>
        <p:spPr>
          <a:xfrm>
            <a:off x="0" y="6267450"/>
            <a:ext cx="12192000" cy="59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ADF57-29DC-5C85-9D8D-FA10C5A7FD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587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dirty="0"/>
            </a:lvl1pPr>
          </a:lstStyle>
          <a:p>
            <a:pPr lvl="0"/>
            <a:r>
              <a:rPr lang="en-US" dirty="0"/>
              <a:t>Lede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3E8FB-822A-AF5D-3C55-77A062D4D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752"/>
            <a:ext cx="10515600" cy="4664211"/>
          </a:xfrm>
        </p:spPr>
        <p:txBody>
          <a:bodyPr lIns="91440" r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3AEA7-8704-83EA-8B29-DB202CD7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E9C3-852C-D420-48B0-ED445A9B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E43117-3573-8B02-1795-13F573626E4A}"/>
              </a:ext>
            </a:extLst>
          </p:cNvPr>
          <p:cNvCxnSpPr/>
          <p:nvPr userDrawn="1"/>
        </p:nvCxnSpPr>
        <p:spPr>
          <a:xfrm>
            <a:off x="838200" y="1447435"/>
            <a:ext cx="10515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585854A-3197-94CB-F65B-4B1D829EB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3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68C9BE-0A53-E139-75A4-54D39C69772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3AEA7-8704-83EA-8B29-DB202CD7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E9C3-852C-D420-48B0-ED445A9B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85854A-3197-94CB-F65B-4B1D829EB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731A890-AEB7-1C12-8045-2A5AD42917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4909457" cy="10587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b="1" kern="1200" dirty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Lede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C156B0E-D371-BB19-1031-B01B25A82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752"/>
            <a:ext cx="4909457" cy="46642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A8ECBA-8833-8199-C207-35B6B07E88AB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47435"/>
            <a:ext cx="49094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D3FFA7D-31F5-EF29-0ADC-8A07544D9B2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33457" y="1512752"/>
            <a:ext cx="4892040" cy="46642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solidFill>
                  <a:schemeClr val="bg1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D31F284-C2E5-7C54-D7B8-EA51F09C17F6}"/>
              </a:ext>
            </a:extLst>
          </p:cNvPr>
          <p:cNvCxnSpPr>
            <a:cxnSpLocks/>
          </p:cNvCxnSpPr>
          <p:nvPr userDrawn="1"/>
        </p:nvCxnSpPr>
        <p:spPr>
          <a:xfrm>
            <a:off x="6433457" y="1447435"/>
            <a:ext cx="489204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A4A5F9-A425-6526-2EDD-44C7BF202D9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226673"/>
            <a:ext cx="49094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138D73C-96B3-9CE3-0CE4-BAC091FE2357}"/>
              </a:ext>
            </a:extLst>
          </p:cNvPr>
          <p:cNvCxnSpPr>
            <a:cxnSpLocks/>
          </p:cNvCxnSpPr>
          <p:nvPr userDrawn="1"/>
        </p:nvCxnSpPr>
        <p:spPr>
          <a:xfrm>
            <a:off x="6433457" y="6226673"/>
            <a:ext cx="489204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62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68C9BE-0A53-E139-75A4-54D39C697725}"/>
              </a:ext>
            </a:extLst>
          </p:cNvPr>
          <p:cNvSpPr/>
          <p:nvPr userDrawn="1"/>
        </p:nvSpPr>
        <p:spPr>
          <a:xfrm>
            <a:off x="8229600" y="0"/>
            <a:ext cx="39623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3AEA7-8704-83EA-8B29-DB202CD7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E9C3-852C-D420-48B0-ED445A9B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85854A-3197-94CB-F65B-4B1D829EB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E15DF88-1C71-611F-F28C-AD7BCA82A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6"/>
            <a:ext cx="7011485" cy="10587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b="1" kern="1200" dirty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Lede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6081534-C37E-5039-86EA-8272B0EBD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12752"/>
            <a:ext cx="7011485" cy="46642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9E3A60-556B-ED0D-43C2-E57B076B0F3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47435"/>
            <a:ext cx="70114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580B2AC-BBEE-7796-A524-FCBA36142BD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637813" y="1512752"/>
            <a:ext cx="2766059" cy="46642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>
                <a:solidFill>
                  <a:schemeClr val="bg1"/>
                </a:solidFill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1F4A61-4BF7-B80A-EADC-6621C536E878}"/>
              </a:ext>
            </a:extLst>
          </p:cNvPr>
          <p:cNvCxnSpPr>
            <a:cxnSpLocks/>
          </p:cNvCxnSpPr>
          <p:nvPr userDrawn="1"/>
        </p:nvCxnSpPr>
        <p:spPr>
          <a:xfrm>
            <a:off x="8637815" y="1447435"/>
            <a:ext cx="276605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A9FFA3E-CF5D-B285-730C-6555B0D787D6}"/>
              </a:ext>
            </a:extLst>
          </p:cNvPr>
          <p:cNvCxnSpPr>
            <a:cxnSpLocks/>
          </p:cNvCxnSpPr>
          <p:nvPr userDrawn="1"/>
        </p:nvCxnSpPr>
        <p:spPr>
          <a:xfrm>
            <a:off x="838200" y="6226673"/>
            <a:ext cx="70114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ED5F556-ECB9-FB19-1493-4FF3EA9AF4C6}"/>
              </a:ext>
            </a:extLst>
          </p:cNvPr>
          <p:cNvCxnSpPr>
            <a:cxnSpLocks/>
          </p:cNvCxnSpPr>
          <p:nvPr userDrawn="1"/>
        </p:nvCxnSpPr>
        <p:spPr>
          <a:xfrm>
            <a:off x="8637815" y="6226673"/>
            <a:ext cx="276605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25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D452-B0B1-99CE-966B-4F7346835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lIns="91440"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C828-5180-52F9-0250-895C6B8F84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B115-F40F-2F48-6844-8EA49BE5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50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C1528-1D12-A120-4187-7D020F73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6FD90B5E-42FC-E94B-964E-45D7EB4E9C0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BDF1FE-F142-76CE-13EB-E52DC23045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82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D452-B0B1-99CE-966B-4F7346835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7070" y="1709738"/>
            <a:ext cx="4890379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C828-5180-52F9-0250-895C6B8F84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57070" y="4589463"/>
            <a:ext cx="48903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B115-F40F-2F48-6844-8EA49BE5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57070" y="6356350"/>
            <a:ext cx="272796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C1528-1D12-A120-4187-7D020F73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8566" y="6356350"/>
            <a:ext cx="8452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D90B5E-42FC-E94B-964E-45D7EB4E9C0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B860B4-CAC3-44DD-9C58-D325E232F3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851452" y="6362249"/>
            <a:ext cx="329247" cy="3738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260A39-7F21-9EC8-0474-6DEF847451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 r="51991"/>
          <a:stretch>
            <a:fillRect/>
          </a:stretch>
        </p:blipFill>
        <p:spPr>
          <a:xfrm flipH="1">
            <a:off x="0" y="0"/>
            <a:ext cx="5853193" cy="6858000"/>
          </a:xfrm>
          <a:prstGeom prst="rect">
            <a:avLst/>
          </a:prstGeom>
        </p:spPr>
      </p:pic>
      <p:pic>
        <p:nvPicPr>
          <p:cNvPr id="12" name="Picture 1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FAB8D2A-6F0A-A971-C83A-BD2B4BD474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08276" y="6362249"/>
            <a:ext cx="329247" cy="3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80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D452-B0B1-99CE-966B-4F7346835F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7070" y="1709738"/>
            <a:ext cx="4890379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C828-5180-52F9-0250-895C6B8F84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57070" y="4589463"/>
            <a:ext cx="48903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B115-F40F-2F48-6844-8EA49BE5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57070" y="6356350"/>
            <a:ext cx="272796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C1528-1D12-A120-4187-7D020F73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8566" y="6356350"/>
            <a:ext cx="8452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D90B5E-42FC-E94B-964E-45D7EB4E9C0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B860B4-CAC3-44DD-9C58-D325E232F3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851452" y="6362249"/>
            <a:ext cx="329247" cy="3738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92DA46-38AC-D09F-D6B7-1C463FB5F1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 l="15092" r="36908"/>
          <a:stretch>
            <a:fillRect/>
          </a:stretch>
        </p:blipFill>
        <p:spPr>
          <a:xfrm>
            <a:off x="0" y="0"/>
            <a:ext cx="5853193" cy="6858000"/>
          </a:xfrm>
          <a:prstGeom prst="rect">
            <a:avLst/>
          </a:prstGeom>
        </p:spPr>
      </p:pic>
      <p:pic>
        <p:nvPicPr>
          <p:cNvPr id="12" name="Picture 1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65BA683-908A-9C93-4639-F4A942BC1C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08276" y="6362249"/>
            <a:ext cx="329247" cy="3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7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7DB963-86F4-DDE2-4D83-9EADBE1A8D34}"/>
              </a:ext>
            </a:extLst>
          </p:cNvPr>
          <p:cNvSpPr/>
          <p:nvPr userDrawn="1"/>
        </p:nvSpPr>
        <p:spPr>
          <a:xfrm>
            <a:off x="0" y="6267450"/>
            <a:ext cx="12192000" cy="59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C3DA723-2632-4C80-54DB-A21C7287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95FF579-A31E-C472-93AA-53272DF98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2DEC38-0B05-3040-3D01-19BAE8A3CD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32A1502-54EB-8493-8B87-7A491DEA3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587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b="1" kern="1200" dirty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Lede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0772F2-DE1B-CC0B-89EB-9792179D4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752"/>
            <a:ext cx="5078506" cy="46642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57BD96-DA2F-FB67-6335-9608864DE1F9}"/>
              </a:ext>
            </a:extLst>
          </p:cNvPr>
          <p:cNvCxnSpPr/>
          <p:nvPr userDrawn="1"/>
        </p:nvCxnSpPr>
        <p:spPr>
          <a:xfrm>
            <a:off x="838200" y="1447435"/>
            <a:ext cx="10515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C92AFA0-11A4-237D-79B4-A86AF1EAC2D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0812" y="1512752"/>
            <a:ext cx="5078506" cy="466421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747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D7606-95FF-C14F-BD2A-12EC7E693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2752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9DA359-F8FE-13D5-432E-074F57FE87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12752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74AC5-8AA0-F2E4-E9C3-C5EECE498A53}"/>
              </a:ext>
            </a:extLst>
          </p:cNvPr>
          <p:cNvSpPr/>
          <p:nvPr userDrawn="1"/>
        </p:nvSpPr>
        <p:spPr>
          <a:xfrm>
            <a:off x="0" y="6267450"/>
            <a:ext cx="12192000" cy="59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5378FD-466E-6296-CAC0-4DDFE46E1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813E032-E20C-C34C-02CE-A32ED285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42FA55-A1A8-3F55-1D4A-347631516B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D670E72-460B-7600-F9B5-EEDC1765F5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587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b="1" kern="1200" dirty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Lede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3548FDF-381D-A66F-0727-6B114E4F78F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2425563"/>
            <a:ext cx="5157787" cy="370536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94D2522-C467-1923-5E8B-A95EAD712811}"/>
              </a:ext>
            </a:extLst>
          </p:cNvPr>
          <p:cNvCxnSpPr/>
          <p:nvPr userDrawn="1"/>
        </p:nvCxnSpPr>
        <p:spPr>
          <a:xfrm>
            <a:off x="838200" y="1447435"/>
            <a:ext cx="10515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DEF8E6A-D848-3D92-0C73-9922EC951F0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72200" y="2425563"/>
            <a:ext cx="5183188" cy="370536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4460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68C9BE-0A53-E139-75A4-54D39C697725}"/>
              </a:ext>
            </a:extLst>
          </p:cNvPr>
          <p:cNvSpPr/>
          <p:nvPr userDrawn="1"/>
        </p:nvSpPr>
        <p:spPr>
          <a:xfrm>
            <a:off x="0" y="6267450"/>
            <a:ext cx="12192000" cy="59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ADF57-29DC-5C85-9D8D-FA10C5A7FD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587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b="1" kern="1200" dirty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Lede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3AEA7-8704-83EA-8B29-DB202CD7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E9C3-852C-D420-48B0-ED445A9B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E43117-3573-8B02-1795-13F573626E4A}"/>
              </a:ext>
            </a:extLst>
          </p:cNvPr>
          <p:cNvCxnSpPr/>
          <p:nvPr userDrawn="1"/>
        </p:nvCxnSpPr>
        <p:spPr>
          <a:xfrm>
            <a:off x="838200" y="1447435"/>
            <a:ext cx="10515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585854A-3197-94CB-F65B-4B1D829EB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55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68C9BE-0A53-E139-75A4-54D39C697725}"/>
              </a:ext>
            </a:extLst>
          </p:cNvPr>
          <p:cNvSpPr/>
          <p:nvPr userDrawn="1"/>
        </p:nvSpPr>
        <p:spPr>
          <a:xfrm>
            <a:off x="0" y="6267450"/>
            <a:ext cx="12192000" cy="590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3AEA7-8704-83EA-8B29-DB202CD7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739030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© 2025 WATT Coalition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0E9C3-852C-D420-48B0-ED445A9B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9805" y="6356350"/>
            <a:ext cx="553994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85854A-3197-94CB-F65B-4B1D829EB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608276" y="6362249"/>
            <a:ext cx="329247" cy="3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3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17639"/>
            <a:ext cx="5384800" cy="4709149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7639"/>
            <a:ext cx="5384800" cy="4709149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0A5-FB12-334C-A067-4A5A64E1E9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2017 WATT Coalition</a:t>
            </a:r>
          </a:p>
        </p:txBody>
      </p:sp>
    </p:spTree>
    <p:extLst>
      <p:ext uri="{BB962C8B-B14F-4D97-AF65-F5344CB8AC3E}">
        <p14:creationId xmlns:p14="http://schemas.microsoft.com/office/powerpoint/2010/main" val="50824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2C2ECB-AB0D-6BD4-B060-7E346F77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2595" y="6373164"/>
            <a:ext cx="850641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579A850-0ABA-DD1C-2B4F-030B0B94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764" y="6373164"/>
            <a:ext cx="575808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3FECDB2-12C2-4AFA-BC91-6BA9964695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E6B730-8145-F470-83AD-71350B071856}"/>
              </a:ext>
            </a:extLst>
          </p:cNvPr>
          <p:cNvSpPr/>
          <p:nvPr/>
        </p:nvSpPr>
        <p:spPr>
          <a:xfrm>
            <a:off x="10616504" y="6467345"/>
            <a:ext cx="102992" cy="102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5543ED-4D3E-00D8-03CB-095A0F11D9E2}"/>
              </a:ext>
            </a:extLst>
          </p:cNvPr>
          <p:cNvSpPr txBox="1"/>
          <p:nvPr userDrawn="1"/>
        </p:nvSpPr>
        <p:spPr>
          <a:xfrm>
            <a:off x="464975" y="6084277"/>
            <a:ext cx="2336840" cy="654012"/>
          </a:xfrm>
          <a:prstGeom prst="rect">
            <a:avLst/>
          </a:prstGeom>
          <a:solidFill>
            <a:srgbClr val="1B4489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30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marR="0" indent="0" algn="l" defTabSz="60958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200" b="0" i="0" u="none" strike="noStrike" kern="1200" cap="none" spc="0" normalizeH="0" baseline="0" dirty="0">
                <a:ln>
                  <a:noFill/>
                </a:ln>
                <a:solidFill>
                  <a:srgbClr val="1B4489"/>
                </a:solidFill>
                <a:effectLst/>
                <a:uLnTx/>
                <a:uFillTx/>
                <a:latin typeface="Roboto Black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9ECF316-0030-1A0A-6CCB-9B22A524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2595" y="6373164"/>
            <a:ext cx="850641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DB7964E-214F-9009-0289-0B166F27E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764" y="6373164"/>
            <a:ext cx="575808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3FECDB2-12C2-4AFA-BC91-6BA9964695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046E91F-A977-A55C-3C5F-8FBB7C67F532}"/>
              </a:ext>
            </a:extLst>
          </p:cNvPr>
          <p:cNvSpPr/>
          <p:nvPr userDrawn="1"/>
        </p:nvSpPr>
        <p:spPr>
          <a:xfrm>
            <a:off x="10616504" y="6467345"/>
            <a:ext cx="102992" cy="102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2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26923"/>
            <a:ext cx="10972800" cy="397144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9563981-6EB3-83FA-8C48-728A177697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2595" y="6373164"/>
            <a:ext cx="850641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50391F-CF58-FD8A-A872-3A5CDEF5F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764" y="6373164"/>
            <a:ext cx="575808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3FECDB2-12C2-4AFA-BC91-6BA9964695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8341467-9AB2-DFFF-1B34-8A904E411245}"/>
              </a:ext>
            </a:extLst>
          </p:cNvPr>
          <p:cNvSpPr/>
          <p:nvPr userDrawn="1"/>
        </p:nvSpPr>
        <p:spPr>
          <a:xfrm>
            <a:off x="10616504" y="6467345"/>
            <a:ext cx="102992" cy="102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59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556" y="365126"/>
            <a:ext cx="11202888" cy="1165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558" y="1728012"/>
            <a:ext cx="547063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558" y="2617242"/>
            <a:ext cx="5470631" cy="3111759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>
                <a:solidFill>
                  <a:srgbClr val="1F1E1E"/>
                </a:solidFill>
              </a:defRPr>
            </a:lvl1pPr>
            <a:lvl2pPr>
              <a:buClr>
                <a:schemeClr val="accent3"/>
              </a:buClr>
              <a:defRPr>
                <a:solidFill>
                  <a:srgbClr val="1F1E1E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rgbClr val="1F1E1E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rgbClr val="1F1E1E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rgbClr val="1F1E1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9872" y="1718487"/>
            <a:ext cx="549757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9872" y="2607716"/>
            <a:ext cx="5497573" cy="3111759"/>
          </a:xfrm>
          <a:prstGeom prst="rect">
            <a:avLst/>
          </a:prstGeom>
        </p:spPr>
        <p:txBody>
          <a:bodyPr/>
          <a:lstStyle>
            <a:lvl1pPr>
              <a:buClr>
                <a:srgbClr val="F5B21F"/>
              </a:buClr>
              <a:defRPr>
                <a:solidFill>
                  <a:srgbClr val="1F1E1E"/>
                </a:solidFill>
              </a:defRPr>
            </a:lvl1pPr>
            <a:lvl2pPr>
              <a:buClr>
                <a:srgbClr val="F5B21F"/>
              </a:buClr>
              <a:defRPr>
                <a:solidFill>
                  <a:srgbClr val="1F1E1E"/>
                </a:solidFill>
              </a:defRPr>
            </a:lvl2pPr>
            <a:lvl3pPr>
              <a:buClr>
                <a:srgbClr val="F5B21F"/>
              </a:buClr>
              <a:defRPr>
                <a:solidFill>
                  <a:srgbClr val="1F1E1E"/>
                </a:solidFill>
              </a:defRPr>
            </a:lvl3pPr>
            <a:lvl4pPr>
              <a:buClr>
                <a:srgbClr val="F5B21F"/>
              </a:buClr>
              <a:defRPr>
                <a:solidFill>
                  <a:srgbClr val="1F1E1E"/>
                </a:solidFill>
              </a:defRPr>
            </a:lvl4pPr>
            <a:lvl5pPr>
              <a:buClr>
                <a:srgbClr val="F5B21F"/>
              </a:buClr>
              <a:defRPr>
                <a:solidFill>
                  <a:srgbClr val="1F1E1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7295A72-9B7A-1A14-3382-0BB162C31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2597" y="6373164"/>
            <a:ext cx="850641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17F285-B16B-ED9F-218B-E8EDC745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764" y="6373164"/>
            <a:ext cx="575808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3FECDB2-12C2-4AFA-BC91-6BA9964695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AEC996-5A3A-EC0B-AAB4-05EA12686C0C}"/>
              </a:ext>
            </a:extLst>
          </p:cNvPr>
          <p:cNvSpPr/>
          <p:nvPr/>
        </p:nvSpPr>
        <p:spPr>
          <a:xfrm>
            <a:off x="10616504" y="6467345"/>
            <a:ext cx="102992" cy="102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27927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erior Slide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304800" y="0"/>
            <a:ext cx="12192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" y="228600"/>
            <a:ext cx="101600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152401"/>
            <a:ext cx="1008539" cy="597803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1219200"/>
            <a:ext cx="10972800" cy="5105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Franklin Gothic Book" panose="020B0503020102020204" pitchFamily="34" charset="0"/>
              </a:defRPr>
            </a:lvl1pPr>
            <a:lvl2pPr marL="457200" indent="0">
              <a:buNone/>
              <a:defRPr sz="2400">
                <a:latin typeface="Franklin Gothic Book" panose="020B0503020102020204" pitchFamily="34" charset="0"/>
              </a:defRPr>
            </a:lvl2pPr>
            <a:lvl3pPr marL="914400" indent="0">
              <a:buNone/>
              <a:defRPr sz="2400">
                <a:latin typeface="Franklin Gothic Book" panose="020B0503020102020204" pitchFamily="34" charset="0"/>
              </a:defRPr>
            </a:lvl3pPr>
            <a:lvl4pPr marL="1371600" indent="0">
              <a:buNone/>
              <a:defRPr sz="2400">
                <a:latin typeface="Franklin Gothic Book" panose="020B0503020102020204" pitchFamily="34" charset="0"/>
              </a:defRPr>
            </a:lvl4pPr>
            <a:lvl5pPr marL="1828800" indent="0">
              <a:buNone/>
              <a:defRPr sz="24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0000" y="6604274"/>
            <a:ext cx="193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2B9CE-401A-4BF6-801C-7E2732DCD3A2}" type="slidenum">
              <a:rPr lang="en-US" sz="1000" smtClean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pPr algn="ctr"/>
              <a:t>‹#›</a:t>
            </a:fld>
            <a:endParaRPr lang="en-US" sz="100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8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069D4A-2631-B5EB-6B20-8C73FF241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706AC-57F5-EEF7-5860-7E30497C9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CEBE7-19D9-A26E-4B9E-DE9110C9D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C26FB-EF72-59EF-90A0-CCABC1870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FD90B5E-42FC-E94B-964E-45D7EB4E9C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FEBDC6-4C80-D5C0-53DB-69717895A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2025 </a:t>
            </a:r>
            <a:r>
              <a:rPr lang="en-US"/>
              <a:t>WATT Coalition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9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9" r:id="rId2"/>
    <p:sldLayoutId id="2147483660" r:id="rId3"/>
    <p:sldLayoutId id="2147483649" r:id="rId4"/>
    <p:sldLayoutId id="2147483664" r:id="rId5"/>
    <p:sldLayoutId id="2147483665" r:id="rId6"/>
    <p:sldLayoutId id="2147483667" r:id="rId7"/>
    <p:sldLayoutId id="2147483670" r:id="rId8"/>
    <p:sldLayoutId id="2147483651" r:id="rId9"/>
    <p:sldLayoutId id="2147483671" r:id="rId10"/>
    <p:sldLayoutId id="2147483666" r:id="rId11"/>
    <p:sldLayoutId id="2147483653" r:id="rId12"/>
    <p:sldLayoutId id="2147483668" r:id="rId13"/>
    <p:sldLayoutId id="2147483669" r:id="rId14"/>
    <p:sldLayoutId id="2147483676" r:id="rId15"/>
    <p:sldLayoutId id="2147483678" r:id="rId16"/>
    <p:sldLayoutId id="2147483679" r:id="rId17"/>
    <p:sldLayoutId id="2147483681" r:id="rId18"/>
    <p:sldLayoutId id="2147483682" r:id="rId19"/>
    <p:sldLayoutId id="2147483683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2.sv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31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0.svg"/><Relationship Id="rId5" Type="http://schemas.openxmlformats.org/officeDocument/2006/relationships/tags" Target="../tags/tag5.xml"/><Relationship Id="rId15" Type="http://schemas.openxmlformats.org/officeDocument/2006/relationships/image" Target="../media/image34.svg"/><Relationship Id="rId10" Type="http://schemas.openxmlformats.org/officeDocument/2006/relationships/image" Target="../media/image29.svg"/><Relationship Id="rId4" Type="http://schemas.openxmlformats.org/officeDocument/2006/relationships/tags" Target="../tags/tag4.xml"/><Relationship Id="rId9" Type="http://schemas.openxmlformats.org/officeDocument/2006/relationships/notesSlide" Target="../notesSlides/notesSlide1.xml"/><Relationship Id="rId14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ergy.nv.gov/siteassets/content/programs/taskforces/2024_RTCTF_Biennial_Report-Final.pdf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ergy.gov/oe/speed-power-through-accelerated-reconductoring-and-other-key-advanced-transmission-technology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att-transmission.org/wp-content/uploads/2022/06/Topology-Optimization_Ruiz_FERC_20220623_FINAL.pdf" TargetMode="Externa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nema.org/docs/default-source/advocacy-document-library/nema_chutesandladder_2024_revised-4web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FF94E7-2E6F-257E-9FE1-7B2450B8B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773802"/>
            <a:ext cx="9368481" cy="2387600"/>
          </a:xfrm>
        </p:spPr>
        <p:txBody>
          <a:bodyPr>
            <a:noAutofit/>
          </a:bodyPr>
          <a:lstStyle/>
          <a:p>
            <a:r>
              <a:rPr lang="en-US" dirty="0">
                <a:latin typeface="+mj-lt"/>
              </a:rPr>
              <a:t>Grid Enhancing Technology Policy Options and Technical Considerations in Nevada</a:t>
            </a:r>
            <a:endParaRPr lang="en-US" sz="5400" dirty="0">
              <a:latin typeface="+mj-lt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20528BB-AD5C-4A34-C2F0-DD7FE5392F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2022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Julia Selker</a:t>
            </a:r>
          </a:p>
          <a:p>
            <a:r>
              <a:rPr lang="en-US" dirty="0">
                <a:latin typeface="+mn-lt"/>
              </a:rPr>
              <a:t>Executive Director, WATT Coalition</a:t>
            </a:r>
          </a:p>
          <a:p>
            <a:r>
              <a:rPr lang="en-US" dirty="0" err="1">
                <a:latin typeface="+mn-lt"/>
              </a:rPr>
              <a:t>jselker@gridstrategiesllc.com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117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26F3C-91AA-1105-5054-A7D622E828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75F2A-2369-0590-E449-D8B4EE381E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1. Background on ATTs technologies and value</a:t>
            </a:r>
          </a:p>
          <a:p>
            <a:r>
              <a:rPr lang="en-US" dirty="0"/>
              <a:t>2. Policy context – federal and state</a:t>
            </a:r>
          </a:p>
          <a:p>
            <a:r>
              <a:rPr lang="en-US" dirty="0"/>
              <a:t>3. Applied DLR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F3D10-6D5E-F0CF-3C87-0C886153F21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738313" cy="365125"/>
          </a:xfrm>
        </p:spPr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2849A-A98D-BD4D-28F4-D942C3C4FD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37963" y="6356350"/>
            <a:ext cx="554037" cy="365125"/>
          </a:xfrm>
        </p:spPr>
        <p:txBody>
          <a:bodyPr/>
          <a:lstStyle/>
          <a:p>
            <a:fld id="{6FD90B5E-42FC-E94B-964E-45D7EB4E9C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84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9A92F-1E42-E444-384A-3C69886FE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39AC830-42E6-8DD0-C993-BD1F8486C6DB}"/>
              </a:ext>
            </a:extLst>
          </p:cNvPr>
          <p:cNvSpPr/>
          <p:nvPr/>
        </p:nvSpPr>
        <p:spPr>
          <a:xfrm>
            <a:off x="7162939" y="3398890"/>
            <a:ext cx="4419458" cy="3339399"/>
          </a:xfrm>
          <a:prstGeom prst="roundRect">
            <a:avLst>
              <a:gd name="adj" fmla="val 4378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40F83D8-D95A-FA45-0A9F-69421761A406}"/>
              </a:ext>
            </a:extLst>
          </p:cNvPr>
          <p:cNvSpPr/>
          <p:nvPr/>
        </p:nvSpPr>
        <p:spPr>
          <a:xfrm>
            <a:off x="263471" y="3398890"/>
            <a:ext cx="6538015" cy="3339399"/>
          </a:xfrm>
          <a:prstGeom prst="roundRect">
            <a:avLst>
              <a:gd name="adj" fmla="val 500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423A1-649D-598F-1F3D-879ED0DF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Advanced Transmission Technologies?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E3777F-1C5C-AE62-E2BD-040FD4B4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ECDB2-12C2-4AFA-BC91-6BA99646959C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65BF6D-3A43-8A80-3B54-77F62FB30B73}"/>
              </a:ext>
            </a:extLst>
          </p:cNvPr>
          <p:cNvGrpSpPr/>
          <p:nvPr/>
        </p:nvGrpSpPr>
        <p:grpSpPr>
          <a:xfrm>
            <a:off x="464217" y="3611334"/>
            <a:ext cx="6176807" cy="346100"/>
            <a:chOff x="891189" y="3548512"/>
            <a:chExt cx="5631783" cy="346100"/>
          </a:xfrm>
        </p:grpSpPr>
        <p:sp>
          <p:nvSpPr>
            <p:cNvPr id="8" name="Content Placeholder 3">
              <a:extLst>
                <a:ext uri="{FF2B5EF4-FFF2-40B4-BE49-F238E27FC236}">
                  <a16:creationId xmlns:a16="http://schemas.microsoft.com/office/drawing/2014/main" id="{EF3E4F0A-867D-E691-67D7-DAF0AA1B7AD4}"/>
                </a:ext>
              </a:extLst>
            </p:cNvPr>
            <p:cNvSpPr txBox="1">
              <a:spLocks/>
            </p:cNvSpPr>
            <p:nvPr/>
          </p:nvSpPr>
          <p:spPr>
            <a:xfrm>
              <a:off x="891189" y="3548512"/>
              <a:ext cx="5631783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1600" kern="12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60958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>
                  <a:latin typeface="+mj-lt"/>
                </a:rPr>
                <a:t>Grid Enhancing Technologies (GETs)</a:t>
              </a:r>
              <a:endParaRPr lang="en-US" sz="1800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D5DE98A-CA32-DF0C-D41B-57160B2E26E5}"/>
                </a:ext>
              </a:extLst>
            </p:cNvPr>
            <p:cNvCxnSpPr>
              <a:cxnSpLocks/>
            </p:cNvCxnSpPr>
            <p:nvPr/>
          </p:nvCxnSpPr>
          <p:spPr>
            <a:xfrm>
              <a:off x="891189" y="3894612"/>
              <a:ext cx="5631783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024F1E-EFD4-0DD6-6BA5-3CE34C12E6CC}"/>
              </a:ext>
            </a:extLst>
          </p:cNvPr>
          <p:cNvGrpSpPr/>
          <p:nvPr/>
        </p:nvGrpSpPr>
        <p:grpSpPr>
          <a:xfrm>
            <a:off x="7363824" y="3601666"/>
            <a:ext cx="4017689" cy="346100"/>
            <a:chOff x="7363824" y="3542291"/>
            <a:chExt cx="4017689" cy="346100"/>
          </a:xfrm>
        </p:grpSpPr>
        <p:sp>
          <p:nvSpPr>
            <p:cNvPr id="9" name="Content Placeholder 3">
              <a:extLst>
                <a:ext uri="{FF2B5EF4-FFF2-40B4-BE49-F238E27FC236}">
                  <a16:creationId xmlns:a16="http://schemas.microsoft.com/office/drawing/2014/main" id="{5403567B-82E0-7FB3-80A6-C29DB96C9C98}"/>
                </a:ext>
              </a:extLst>
            </p:cNvPr>
            <p:cNvSpPr txBox="1">
              <a:spLocks/>
            </p:cNvSpPr>
            <p:nvPr/>
          </p:nvSpPr>
          <p:spPr>
            <a:xfrm>
              <a:off x="7363824" y="3542291"/>
              <a:ext cx="4017689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1600" kern="12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60958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>
                  <a:latin typeface="+mj-lt"/>
                </a:rPr>
                <a:t>High Performance Conductors (HPCs)</a:t>
              </a:r>
              <a:endParaRPr lang="en-US" sz="180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549F46B-6060-7852-AD4C-99246C316BCE}"/>
                </a:ext>
              </a:extLst>
            </p:cNvPr>
            <p:cNvCxnSpPr>
              <a:cxnSpLocks/>
            </p:cNvCxnSpPr>
            <p:nvPr/>
          </p:nvCxnSpPr>
          <p:spPr>
            <a:xfrm>
              <a:off x="7363824" y="3888391"/>
              <a:ext cx="4017689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412C1A7-FF05-2BB5-A9F0-7C061E486DA8}"/>
              </a:ext>
            </a:extLst>
          </p:cNvPr>
          <p:cNvSpPr txBox="1">
            <a:spLocks/>
          </p:cNvSpPr>
          <p:nvPr/>
        </p:nvSpPr>
        <p:spPr>
          <a:xfrm>
            <a:off x="609601" y="1728752"/>
            <a:ext cx="10972800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j-lt"/>
                <a:ea typeface="Roboto Light"/>
              </a:rPr>
              <a:t>Advanced Transmission Technologies (ATTs)</a:t>
            </a:r>
            <a:r>
              <a:rPr lang="en-US" sz="1800">
                <a:latin typeface="Roboto Light"/>
                <a:ea typeface="Roboto Light"/>
                <a:cs typeface="Roboto Light"/>
              </a:rPr>
              <a:t> </a:t>
            </a:r>
            <a:r>
              <a:rPr lang="en-US" sz="1800">
                <a:solidFill>
                  <a:schemeClr val="accent1"/>
                </a:solidFill>
                <a:latin typeface="Roboto Light"/>
                <a:ea typeface="Roboto Light"/>
                <a:cs typeface="Roboto Light"/>
              </a:rPr>
              <a:t>are technologies that can cost-effectively increase the capacity, efficiency, reliability and/or safety of power lines faster than traditional grid infrastructure and at lower cost or with higher net benefits.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9C6ED9-4BD7-FD8A-CBEB-6AF84BAA2F7B}"/>
              </a:ext>
            </a:extLst>
          </p:cNvPr>
          <p:cNvGrpSpPr/>
          <p:nvPr/>
        </p:nvGrpSpPr>
        <p:grpSpPr>
          <a:xfrm>
            <a:off x="263471" y="2683065"/>
            <a:ext cx="11318933" cy="563469"/>
            <a:chOff x="609604" y="2870460"/>
            <a:chExt cx="10972800" cy="563469"/>
          </a:xfrm>
        </p:grpSpPr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30920415-6DC7-AFF4-E2FA-B0CBA2941F01}"/>
                </a:ext>
              </a:extLst>
            </p:cNvPr>
            <p:cNvSpPr/>
            <p:nvPr/>
          </p:nvSpPr>
          <p:spPr>
            <a:xfrm rot="5400000">
              <a:off x="5895451" y="-2253023"/>
              <a:ext cx="401105" cy="10972800"/>
            </a:xfrm>
            <a:prstGeom prst="leftBrace">
              <a:avLst>
                <a:gd name="adj1" fmla="val 237779"/>
                <a:gd name="adj2" fmla="val 50000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D8597C-0F53-E0A3-6B17-EAC3D8F2D82C}"/>
                </a:ext>
              </a:extLst>
            </p:cNvPr>
            <p:cNvSpPr txBox="1"/>
            <p:nvPr/>
          </p:nvSpPr>
          <p:spPr>
            <a:xfrm>
              <a:off x="1706852" y="2870460"/>
              <a:ext cx="27799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>
                  <a:solidFill>
                    <a:schemeClr val="accent1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There are two types of ATTs…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3D872D8-E27F-47A4-3F91-11323C75BB17}"/>
              </a:ext>
            </a:extLst>
          </p:cNvPr>
          <p:cNvSpPr/>
          <p:nvPr/>
        </p:nvSpPr>
        <p:spPr>
          <a:xfrm>
            <a:off x="464217" y="4142777"/>
            <a:ext cx="1789200" cy="879991"/>
          </a:xfrm>
          <a:prstGeom prst="roundRect">
            <a:avLst>
              <a:gd name="adj" fmla="val 500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Dynamic Line Ratings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CC77A12-A123-AC8B-2BD1-CE0D57A9D67D}"/>
              </a:ext>
            </a:extLst>
          </p:cNvPr>
          <p:cNvSpPr/>
          <p:nvPr/>
        </p:nvSpPr>
        <p:spPr>
          <a:xfrm>
            <a:off x="2472545" y="4139330"/>
            <a:ext cx="2164933" cy="879991"/>
          </a:xfrm>
          <a:prstGeom prst="roundRect">
            <a:avLst>
              <a:gd name="adj" fmla="val 500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Advanced Power Flow Control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00871A4-3148-271E-0702-E2A225710426}"/>
              </a:ext>
            </a:extLst>
          </p:cNvPr>
          <p:cNvSpPr/>
          <p:nvPr/>
        </p:nvSpPr>
        <p:spPr>
          <a:xfrm>
            <a:off x="4838363" y="4139330"/>
            <a:ext cx="1789200" cy="879991"/>
          </a:xfrm>
          <a:prstGeom prst="roundRect">
            <a:avLst>
              <a:gd name="adj" fmla="val 500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Topology Optimization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A9BE2DC-A88F-B37D-0A96-027F409690A5}"/>
              </a:ext>
            </a:extLst>
          </p:cNvPr>
          <p:cNvSpPr/>
          <p:nvPr/>
        </p:nvSpPr>
        <p:spPr>
          <a:xfrm>
            <a:off x="7363824" y="4139330"/>
            <a:ext cx="1827677" cy="879991"/>
          </a:xfrm>
          <a:prstGeom prst="roundRect">
            <a:avLst>
              <a:gd name="adj" fmla="val 437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Carbon Core Conductors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082EB5A-6AFC-27F0-838D-65554DF5EE1E}"/>
              </a:ext>
            </a:extLst>
          </p:cNvPr>
          <p:cNvSpPr/>
          <p:nvPr/>
        </p:nvSpPr>
        <p:spPr>
          <a:xfrm>
            <a:off x="9392386" y="4139330"/>
            <a:ext cx="1989127" cy="879991"/>
          </a:xfrm>
          <a:prstGeom prst="roundRect">
            <a:avLst>
              <a:gd name="adj" fmla="val 437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Superconductors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DB33291-F9C0-809B-2EEB-6B15A9C2F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20251" y="6373164"/>
            <a:ext cx="922986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Aug. 2026</a:t>
            </a:r>
          </a:p>
        </p:txBody>
      </p:sp>
      <p:pic>
        <p:nvPicPr>
          <p:cNvPr id="5" name="Picture 4" descr="Dynamic Line Rating (SMARTLINE) &amp; Transmission Forecasts Lindsey Systems">
            <a:extLst>
              <a:ext uri="{FF2B5EF4-FFF2-40B4-BE49-F238E27FC236}">
                <a16:creationId xmlns:a16="http://schemas.microsoft.com/office/drawing/2014/main" id="{249A41EB-23F9-29F5-EB5C-C9192FBD76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13" t="37401" r="32472" b="18649"/>
          <a:stretch>
            <a:fillRect/>
          </a:stretch>
        </p:blipFill>
        <p:spPr>
          <a:xfrm>
            <a:off x="464217" y="5208110"/>
            <a:ext cx="1815132" cy="12149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B9EA9F-75EC-F404-3653-0AAE24A86C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448" t="4398" r="6984" b="13691"/>
          <a:stretch>
            <a:fillRect/>
          </a:stretch>
        </p:blipFill>
        <p:spPr>
          <a:xfrm>
            <a:off x="2528876" y="5171676"/>
            <a:ext cx="1978818" cy="1377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765EC3-8AE0-0B95-AB2F-065AF81074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71" t="21180" r="17523" b="22125"/>
          <a:stretch>
            <a:fillRect/>
          </a:stretch>
        </p:blipFill>
        <p:spPr>
          <a:xfrm>
            <a:off x="4676803" y="5201216"/>
            <a:ext cx="2062716" cy="1306331"/>
          </a:xfrm>
          <a:prstGeom prst="rect">
            <a:avLst/>
          </a:prstGeom>
        </p:spPr>
      </p:pic>
      <p:pic>
        <p:nvPicPr>
          <p:cNvPr id="12" name="Picture 11" descr="A diagram of a trapezoidal strand&#10;&#10;Description automatically generated">
            <a:extLst>
              <a:ext uri="{FF2B5EF4-FFF2-40B4-BE49-F238E27FC236}">
                <a16:creationId xmlns:a16="http://schemas.microsoft.com/office/drawing/2014/main" id="{496CD6B5-F476-E21D-EC1A-63987750B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774" y="5208110"/>
            <a:ext cx="2427477" cy="1430001"/>
          </a:xfrm>
          <a:prstGeom prst="rect">
            <a:avLst/>
          </a:prstGeom>
        </p:spPr>
      </p:pic>
      <p:pic>
        <p:nvPicPr>
          <p:cNvPr id="19" name="Picture 18" descr="A diagram of a cable&#10;&#10;Description automatically generated">
            <a:extLst>
              <a:ext uri="{FF2B5EF4-FFF2-40B4-BE49-F238E27FC236}">
                <a16:creationId xmlns:a16="http://schemas.microsoft.com/office/drawing/2014/main" id="{17534642-6D16-2813-D3E7-0FBD145AE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455" y="4787805"/>
            <a:ext cx="1517005" cy="187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0B5D6-F600-30F2-BC7B-2616B5072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9F35CE-AA5A-4D0C-7564-37C43AFC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2291" y="6356350"/>
            <a:ext cx="17390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2026 WATT Coalition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1A628-7EE7-B255-D803-D314A8164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0A5-FB12-334C-A067-4A5A64E1E9FE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 descr="Use the &quot;zipper merge&quot; for highway lane closures">
            <a:extLst>
              <a:ext uri="{FF2B5EF4-FFF2-40B4-BE49-F238E27FC236}">
                <a16:creationId xmlns:a16="http://schemas.microsoft.com/office/drawing/2014/main" id="{9DB3653B-868A-B7C3-E764-E6AE4C34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509" y="0"/>
            <a:ext cx="70109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CD2A28-84D4-FE90-1AE8-FBF2E7B4CD3F}"/>
              </a:ext>
            </a:extLst>
          </p:cNvPr>
          <p:cNvSpPr/>
          <p:nvPr/>
        </p:nvSpPr>
        <p:spPr>
          <a:xfrm>
            <a:off x="7010401" y="4158343"/>
            <a:ext cx="1569108" cy="58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A green and black logo&#10;&#10;Description automatically generated">
            <a:extLst>
              <a:ext uri="{FF2B5EF4-FFF2-40B4-BE49-F238E27FC236}">
                <a16:creationId xmlns:a16="http://schemas.microsoft.com/office/drawing/2014/main" id="{06D14DEE-751A-B7CE-85E1-7756E7C9A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959" y="4333523"/>
            <a:ext cx="1129989" cy="239339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A blue logo with a white background&#10;&#10;Description automatically generated">
            <a:extLst>
              <a:ext uri="{FF2B5EF4-FFF2-40B4-BE49-F238E27FC236}">
                <a16:creationId xmlns:a16="http://schemas.microsoft.com/office/drawing/2014/main" id="{AFE4A896-FE19-F6E3-8506-AFD3DDAE0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959" y="3540815"/>
            <a:ext cx="1155876" cy="4706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F7DB6AE-D62C-3518-4DA2-6593089290DA}"/>
              </a:ext>
            </a:extLst>
          </p:cNvPr>
          <p:cNvSpPr/>
          <p:nvPr/>
        </p:nvSpPr>
        <p:spPr>
          <a:xfrm>
            <a:off x="7862882" y="2914513"/>
            <a:ext cx="1185477" cy="605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9" name="Picture 18" descr="A blue and white sign with white letters&#10;&#10;Description automatically generated">
            <a:extLst>
              <a:ext uri="{FF2B5EF4-FFF2-40B4-BE49-F238E27FC236}">
                <a16:creationId xmlns:a16="http://schemas.microsoft.com/office/drawing/2014/main" id="{392EB95D-5A95-0901-4B82-63A940EA2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090" y="3081436"/>
            <a:ext cx="651561" cy="287867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BD5360-3F0B-630B-9F0D-C7AAC6CCA933}"/>
              </a:ext>
            </a:extLst>
          </p:cNvPr>
          <p:cNvSpPr/>
          <p:nvPr/>
        </p:nvSpPr>
        <p:spPr>
          <a:xfrm>
            <a:off x="5904718" y="5599628"/>
            <a:ext cx="2059917" cy="83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Large load!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90FF71-2FFF-2C59-E19E-EEF6794F3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465" y="2322193"/>
            <a:ext cx="2105025" cy="581025"/>
          </a:xfrm>
          <a:prstGeom prst="rect">
            <a:avLst/>
          </a:prstGeom>
        </p:spPr>
      </p:pic>
      <p:pic>
        <p:nvPicPr>
          <p:cNvPr id="9" name="Picture 8" descr="Smart Wires">
            <a:extLst>
              <a:ext uri="{FF2B5EF4-FFF2-40B4-BE49-F238E27FC236}">
                <a16:creationId xmlns:a16="http://schemas.microsoft.com/office/drawing/2014/main" id="{18DD53FE-FC56-072B-9B92-B26CAAD02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9846" y="5311920"/>
            <a:ext cx="2873599" cy="576062"/>
          </a:xfrm>
          <a:prstGeom prst="rect">
            <a:avLst/>
          </a:prstGeom>
        </p:spPr>
      </p:pic>
      <p:pic>
        <p:nvPicPr>
          <p:cNvPr id="11" name="Picture 10" descr="LineVision | LinkedIn">
            <a:extLst>
              <a:ext uri="{FF2B5EF4-FFF2-40B4-BE49-F238E27FC236}">
                <a16:creationId xmlns:a16="http://schemas.microsoft.com/office/drawing/2014/main" id="{1577F729-03DD-3A71-1171-3BA79862E32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0370" r="202" b="18375"/>
          <a:stretch>
            <a:fillRect/>
          </a:stretch>
        </p:blipFill>
        <p:spPr>
          <a:xfrm>
            <a:off x="438096" y="5113174"/>
            <a:ext cx="1267433" cy="777934"/>
          </a:xfrm>
          <a:prstGeom prst="rect">
            <a:avLst/>
          </a:prstGeom>
        </p:spPr>
      </p:pic>
      <p:pic>
        <p:nvPicPr>
          <p:cNvPr id="13" name="Picture 12" descr="Lindsey Electric Transmission &amp; Distribution Equipment and  ComponentsLindsey Systems">
            <a:extLst>
              <a:ext uri="{FF2B5EF4-FFF2-40B4-BE49-F238E27FC236}">
                <a16:creationId xmlns:a16="http://schemas.microsoft.com/office/drawing/2014/main" id="{4872F48C-4475-D0BD-D557-94D52D96A4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8669" y="4333523"/>
            <a:ext cx="2209220" cy="552684"/>
          </a:xfrm>
          <a:prstGeom prst="rect">
            <a:avLst/>
          </a:prstGeom>
        </p:spPr>
      </p:pic>
      <p:pic>
        <p:nvPicPr>
          <p:cNvPr id="14" name="Picture 13" descr="Ampacimon Trust Center | Powered by SafeBase">
            <a:extLst>
              <a:ext uri="{FF2B5EF4-FFF2-40B4-BE49-F238E27FC236}">
                <a16:creationId xmlns:a16="http://schemas.microsoft.com/office/drawing/2014/main" id="{5CD2714C-20DE-8B76-3F92-0BEF9E34FD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8456" y="3294749"/>
            <a:ext cx="2936381" cy="543912"/>
          </a:xfrm>
          <a:prstGeom prst="rect">
            <a:avLst/>
          </a:prstGeom>
        </p:spPr>
      </p:pic>
      <p:pic>
        <p:nvPicPr>
          <p:cNvPr id="15" name="Picture 14" descr="HEIMDALL POWER AS | Business Norway">
            <a:extLst>
              <a:ext uri="{FF2B5EF4-FFF2-40B4-BE49-F238E27FC236}">
                <a16:creationId xmlns:a16="http://schemas.microsoft.com/office/drawing/2014/main" id="{AB506219-60E0-B890-0563-27E7539E04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904" y="3359816"/>
            <a:ext cx="1766552" cy="1250049"/>
          </a:xfrm>
          <a:prstGeom prst="rect">
            <a:avLst/>
          </a:prstGeom>
        </p:spPr>
      </p:pic>
      <p:pic>
        <p:nvPicPr>
          <p:cNvPr id="16" name="Graphic 15" descr="logo-black.svg">
            <a:extLst>
              <a:ext uri="{FF2B5EF4-FFF2-40B4-BE49-F238E27FC236}">
                <a16:creationId xmlns:a16="http://schemas.microsoft.com/office/drawing/2014/main" id="{B338196E-92CA-4A64-415D-02A5A9136D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2168" y="2322193"/>
            <a:ext cx="2203938" cy="54943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14F9D9B-6C8C-81BD-E0D4-1C3D4DE293FC}"/>
              </a:ext>
            </a:extLst>
          </p:cNvPr>
          <p:cNvSpPr txBox="1">
            <a:spLocks/>
          </p:cNvSpPr>
          <p:nvPr/>
        </p:nvSpPr>
        <p:spPr>
          <a:xfrm>
            <a:off x="271904" y="-743401"/>
            <a:ext cx="4348163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r>
              <a:rPr lang="en-US" sz="4800" dirty="0"/>
              <a:t>Grid Enhancing Technologies: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5CFE56-E006-1D04-2F38-9A6059003A65}"/>
              </a:ext>
            </a:extLst>
          </p:cNvPr>
          <p:cNvSpPr/>
          <p:nvPr/>
        </p:nvSpPr>
        <p:spPr>
          <a:xfrm>
            <a:off x="8609023" y="3624988"/>
            <a:ext cx="1748243" cy="83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77192072-7833-BA2D-06AE-0F80AF7D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697" y="3775432"/>
            <a:ext cx="1396302" cy="47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566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D01FC-510C-63B6-7514-31FC81762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5FF07-BA4C-6A57-B5BA-BA647F0FB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Grid Enhancing Technologies (GETs) and High Performance Conductors (HPCs)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31AA2C-15D8-1121-8B52-B44FB3D8C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ECDB2-12C2-4AFA-BC91-6BA99646959C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F8F5E3-75FB-AC78-CC9D-D4F1560D42E8}"/>
              </a:ext>
            </a:extLst>
          </p:cNvPr>
          <p:cNvCxnSpPr>
            <a:cxnSpLocks/>
          </p:cNvCxnSpPr>
          <p:nvPr/>
        </p:nvCxnSpPr>
        <p:spPr>
          <a:xfrm flipH="1">
            <a:off x="3888868" y="2093927"/>
            <a:ext cx="185965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75F2E8-BE3E-DA4E-3A3A-3AAA7D93F7E8}"/>
              </a:ext>
            </a:extLst>
          </p:cNvPr>
          <p:cNvCxnSpPr>
            <a:cxnSpLocks/>
          </p:cNvCxnSpPr>
          <p:nvPr/>
        </p:nvCxnSpPr>
        <p:spPr>
          <a:xfrm flipV="1">
            <a:off x="3888868" y="1656225"/>
            <a:ext cx="0" cy="990015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7EE962-CDFF-229F-B8E1-B18E43F201E1}"/>
              </a:ext>
            </a:extLst>
          </p:cNvPr>
          <p:cNvCxnSpPr>
            <a:cxnSpLocks/>
          </p:cNvCxnSpPr>
          <p:nvPr/>
        </p:nvCxnSpPr>
        <p:spPr>
          <a:xfrm flipH="1">
            <a:off x="3888868" y="3666924"/>
            <a:ext cx="889134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0C0659-C8CD-624D-7669-98FD515E0FC2}"/>
              </a:ext>
            </a:extLst>
          </p:cNvPr>
          <p:cNvCxnSpPr>
            <a:cxnSpLocks/>
          </p:cNvCxnSpPr>
          <p:nvPr/>
        </p:nvCxnSpPr>
        <p:spPr>
          <a:xfrm flipV="1">
            <a:off x="3888868" y="2901581"/>
            <a:ext cx="0" cy="1420902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E929DBA-DB5D-F423-352D-354DC503C728}"/>
              </a:ext>
            </a:extLst>
          </p:cNvPr>
          <p:cNvSpPr txBox="1"/>
          <p:nvPr/>
        </p:nvSpPr>
        <p:spPr>
          <a:xfrm>
            <a:off x="533707" y="1619649"/>
            <a:ext cx="3228068" cy="120545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 defTabSz="914400">
              <a:spcBef>
                <a:spcPts val="1000"/>
              </a:spcBef>
              <a:defRPr/>
            </a:pPr>
            <a:r>
              <a:rPr lang="en-US" sz="1400" b="1" dirty="0">
                <a:ea typeface="Roboto Light"/>
              </a:rPr>
              <a:t>GETs 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can decrease congestion costs by up to 50%, at relatively low cost.</a:t>
            </a:r>
          </a:p>
          <a:p>
            <a:pPr algn="r" defTabSz="914400">
              <a:spcBef>
                <a:spcPts val="1000"/>
              </a:spcBef>
              <a:defRPr/>
            </a:pPr>
            <a:r>
              <a:rPr lang="en-US" sz="1400" b="1" dirty="0">
                <a:ea typeface="Roboto Light"/>
              </a:rPr>
              <a:t>HPCs 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can double transmission capacity at approximately half the cost of building a new line.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AEACEB-5545-222C-6714-B2A6B50693C4}"/>
              </a:ext>
            </a:extLst>
          </p:cNvPr>
          <p:cNvCxnSpPr>
            <a:cxnSpLocks/>
          </p:cNvCxnSpPr>
          <p:nvPr/>
        </p:nvCxnSpPr>
        <p:spPr>
          <a:xfrm flipH="1">
            <a:off x="7521245" y="2643549"/>
            <a:ext cx="73743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BCD229-74F7-6242-D496-51CC2A2A5996}"/>
              </a:ext>
            </a:extLst>
          </p:cNvPr>
          <p:cNvCxnSpPr>
            <a:cxnSpLocks/>
          </p:cNvCxnSpPr>
          <p:nvPr/>
        </p:nvCxnSpPr>
        <p:spPr>
          <a:xfrm flipV="1">
            <a:off x="8258675" y="1656225"/>
            <a:ext cx="0" cy="1420902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99628D2-11C0-7155-08A7-45D993ECCD8C}"/>
              </a:ext>
            </a:extLst>
          </p:cNvPr>
          <p:cNvSpPr txBox="1"/>
          <p:nvPr/>
        </p:nvSpPr>
        <p:spPr>
          <a:xfrm>
            <a:off x="8387496" y="1656225"/>
            <a:ext cx="3226792" cy="14209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Bef>
                <a:spcPts val="1000"/>
              </a:spcBef>
              <a:defRPr/>
            </a:pPr>
            <a:r>
              <a:rPr lang="en-US" sz="1400" b="1">
                <a:ea typeface="Roboto Light"/>
              </a:rPr>
              <a:t>GETs</a:t>
            </a:r>
            <a:r>
              <a:rPr lang="en-US" sz="1400">
                <a:latin typeface="Roboto Light"/>
                <a:ea typeface="Roboto Light"/>
                <a:cs typeface="Roboto Light"/>
              </a:rPr>
              <a:t> can double the capacity of new generation integrated into the existing transmission grid in months.</a:t>
            </a:r>
          </a:p>
          <a:p>
            <a:pPr defTabSz="914400">
              <a:spcBef>
                <a:spcPts val="1000"/>
              </a:spcBef>
              <a:defRPr/>
            </a:pPr>
            <a:r>
              <a:rPr lang="en-US" sz="1400" b="1">
                <a:ea typeface="Roboto Light"/>
              </a:rPr>
              <a:t>HPCs</a:t>
            </a:r>
            <a:r>
              <a:rPr lang="en-US" sz="1400">
                <a:latin typeface="Roboto Light"/>
                <a:ea typeface="Roboto Light"/>
                <a:cs typeface="Roboto Light"/>
              </a:rPr>
              <a:t> can use existing rights-of-ways, reducing permitting and construction times.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273D52-CFD4-9883-6687-7BBD171E78C3}"/>
              </a:ext>
            </a:extLst>
          </p:cNvPr>
          <p:cNvCxnSpPr>
            <a:cxnSpLocks/>
          </p:cNvCxnSpPr>
          <p:nvPr/>
        </p:nvCxnSpPr>
        <p:spPr>
          <a:xfrm flipH="1">
            <a:off x="3888868" y="4979396"/>
            <a:ext cx="695353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48D189-BC5A-A8D4-3FF9-A4757BA9FB46}"/>
              </a:ext>
            </a:extLst>
          </p:cNvPr>
          <p:cNvCxnSpPr>
            <a:cxnSpLocks/>
          </p:cNvCxnSpPr>
          <p:nvPr/>
        </p:nvCxnSpPr>
        <p:spPr>
          <a:xfrm flipV="1">
            <a:off x="3888868" y="4588408"/>
            <a:ext cx="2" cy="1611402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517AF8-E82D-9C80-5EE6-3B23856C20B3}"/>
              </a:ext>
            </a:extLst>
          </p:cNvPr>
          <p:cNvCxnSpPr>
            <a:cxnSpLocks/>
          </p:cNvCxnSpPr>
          <p:nvPr/>
        </p:nvCxnSpPr>
        <p:spPr>
          <a:xfrm flipH="1">
            <a:off x="7521245" y="4124640"/>
            <a:ext cx="73743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B0D8B7-991C-E5CD-33E6-FA1BED719D17}"/>
              </a:ext>
            </a:extLst>
          </p:cNvPr>
          <p:cNvCxnSpPr>
            <a:cxnSpLocks/>
          </p:cNvCxnSpPr>
          <p:nvPr/>
        </p:nvCxnSpPr>
        <p:spPr>
          <a:xfrm flipV="1">
            <a:off x="8258675" y="3309385"/>
            <a:ext cx="0" cy="1467068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8B0924B-4C6C-42A7-E0A4-5F20A3705C1E}"/>
              </a:ext>
            </a:extLst>
          </p:cNvPr>
          <p:cNvCxnSpPr>
            <a:cxnSpLocks/>
          </p:cNvCxnSpPr>
          <p:nvPr/>
        </p:nvCxnSpPr>
        <p:spPr>
          <a:xfrm flipH="1">
            <a:off x="6402295" y="5418384"/>
            <a:ext cx="185638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0E39A1-658B-4A8B-8863-B8B8A0E15F86}"/>
              </a:ext>
            </a:extLst>
          </p:cNvPr>
          <p:cNvCxnSpPr>
            <a:cxnSpLocks/>
          </p:cNvCxnSpPr>
          <p:nvPr/>
        </p:nvCxnSpPr>
        <p:spPr>
          <a:xfrm flipV="1">
            <a:off x="8258675" y="5008711"/>
            <a:ext cx="0" cy="990015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5DE1A4D-F527-84FF-995B-AA119589C6D6}"/>
              </a:ext>
            </a:extLst>
          </p:cNvPr>
          <p:cNvSpPr txBox="1"/>
          <p:nvPr/>
        </p:nvSpPr>
        <p:spPr>
          <a:xfrm>
            <a:off x="8387495" y="3309385"/>
            <a:ext cx="3341831" cy="1467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defTabSz="91440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>
                <a:ea typeface="Roboto Light"/>
              </a:rPr>
              <a:t>GETs</a:t>
            </a:r>
            <a:r>
              <a:rPr lang="en-US" sz="1400">
                <a:latin typeface="Roboto Light" panose="02000000000000000000" pitchFamily="2" charset="0"/>
                <a:ea typeface="Roboto Light" panose="02000000000000000000" pitchFamily="2" charset="0"/>
              </a:rPr>
              <a:t> can give operators new tools to manage reliability by unlocking the grid’s dynamic capabilities.</a:t>
            </a:r>
          </a:p>
          <a:p>
            <a:pPr marR="0" lvl="0" defTabSz="91440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>
                <a:ea typeface="Roboto Light"/>
              </a:rPr>
              <a:t>HPCs</a:t>
            </a:r>
            <a:r>
              <a:rPr lang="en-US" sz="1400">
                <a:latin typeface="Roboto Light" panose="02000000000000000000" pitchFamily="2" charset="0"/>
                <a:ea typeface="Roboto Light" panose="02000000000000000000" pitchFamily="2" charset="0"/>
              </a:rPr>
              <a:t> can decrease wildfire risk by reducing line sagging compared to traditional conductors.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82C635-1963-9A94-2FCC-5BB42F7ACB6A}"/>
              </a:ext>
            </a:extLst>
          </p:cNvPr>
          <p:cNvGrpSpPr/>
          <p:nvPr/>
        </p:nvGrpSpPr>
        <p:grpSpPr>
          <a:xfrm>
            <a:off x="4109146" y="1796888"/>
            <a:ext cx="3932521" cy="4113896"/>
            <a:chOff x="3969533" y="1717677"/>
            <a:chExt cx="4250551" cy="444659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id="{E5917A0E-CC3D-321F-1EAA-03FBB202D147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5310201" y="3261483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6 Key Benefits</a:t>
              </a:r>
            </a:p>
          </p:txBody>
        </p:sp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id="{0F3F0E89-264F-7B9F-E465-4C5A554F4CA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310201" y="4805292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72000" rIns="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Lower Land Impacts</a:t>
              </a:r>
            </a:p>
          </p:txBody>
        </p:sp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F7D004E8-B894-34EB-F3F4-E8E8F9D330D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310201" y="1717677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72000" rIns="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Cost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Savings</a:t>
              </a:r>
            </a:p>
          </p:txBody>
        </p:sp>
        <p:sp>
          <p:nvSpPr>
            <p:cNvPr id="26" name="Hexagon 25">
              <a:extLst>
                <a:ext uri="{FF2B5EF4-FFF2-40B4-BE49-F238E27FC236}">
                  <a16:creationId xmlns:a16="http://schemas.microsoft.com/office/drawing/2014/main" id="{D90BDE3D-A8F6-3583-8060-B11B6605B65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969533" y="2489581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72000" rIns="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Greater Efficiency</a:t>
              </a:r>
            </a:p>
          </p:txBody>
        </p:sp>
        <p:sp>
          <p:nvSpPr>
            <p:cNvPr id="27" name="Hexagon 26">
              <a:extLst>
                <a:ext uri="{FF2B5EF4-FFF2-40B4-BE49-F238E27FC236}">
                  <a16:creationId xmlns:a16="http://schemas.microsoft.com/office/drawing/2014/main" id="{53CDCAFA-DBCF-D760-A924-E46F6C49FA5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969533" y="4033389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72000" rIns="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Increased Capacity</a:t>
              </a:r>
            </a:p>
          </p:txBody>
        </p:sp>
        <p:sp>
          <p:nvSpPr>
            <p:cNvPr id="28" name="Hexagon 27">
              <a:extLst>
                <a:ext uri="{FF2B5EF4-FFF2-40B4-BE49-F238E27FC236}">
                  <a16:creationId xmlns:a16="http://schemas.microsoft.com/office/drawing/2014/main" id="{85695397-987E-147B-B7F8-D7A3B38734C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650870" y="2489581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72000" rIns="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Fast Upgrades</a:t>
              </a:r>
            </a:p>
          </p:txBody>
        </p:sp>
        <p:sp>
          <p:nvSpPr>
            <p:cNvPr id="29" name="Hexagon 28">
              <a:extLst>
                <a:ext uri="{FF2B5EF4-FFF2-40B4-BE49-F238E27FC236}">
                  <a16:creationId xmlns:a16="http://schemas.microsoft.com/office/drawing/2014/main" id="{134E5A2C-CAA4-7E61-35DA-1389554B7E7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650870" y="4033389"/>
              <a:ext cx="1569214" cy="1358979"/>
            </a:xfrm>
            <a:prstGeom prst="hexagon">
              <a:avLst>
                <a:gd name="adj" fmla="val 28868"/>
                <a:gd name="vf" fmla="val 115470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72000" rIns="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Resilience &amp; reliability</a:t>
              </a:r>
            </a:p>
          </p:txBody>
        </p:sp>
      </p:grpSp>
      <p:pic>
        <p:nvPicPr>
          <p:cNvPr id="30" name="Graphic 29" descr="Electric Tower with solid fill">
            <a:extLst>
              <a:ext uri="{FF2B5EF4-FFF2-40B4-BE49-F238E27FC236}">
                <a16:creationId xmlns:a16="http://schemas.microsoft.com/office/drawing/2014/main" id="{808DB209-17FF-37A3-69CB-61DFFE70F9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90434" y="4034429"/>
            <a:ext cx="483777" cy="483777"/>
          </a:xfrm>
          <a:prstGeom prst="rect">
            <a:avLst/>
          </a:prstGeom>
        </p:spPr>
      </p:pic>
      <p:pic>
        <p:nvPicPr>
          <p:cNvPr id="31" name="Graphic 30" descr="Leaf with solid fill">
            <a:extLst>
              <a:ext uri="{FF2B5EF4-FFF2-40B4-BE49-F238E27FC236}">
                <a16:creationId xmlns:a16="http://schemas.microsoft.com/office/drawing/2014/main" id="{E54640CC-3EC0-1B1B-81D9-7C1D801F52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29191" y="4758268"/>
            <a:ext cx="483777" cy="483777"/>
          </a:xfrm>
          <a:prstGeom prst="rect">
            <a:avLst/>
          </a:prstGeom>
        </p:spPr>
      </p:pic>
      <p:pic>
        <p:nvPicPr>
          <p:cNvPr id="32" name="Graphic 31" descr="Lightning with solid fill">
            <a:extLst>
              <a:ext uri="{FF2B5EF4-FFF2-40B4-BE49-F238E27FC236}">
                <a16:creationId xmlns:a16="http://schemas.microsoft.com/office/drawing/2014/main" id="{C4F930E6-5DD9-EB6F-88B9-FDF59A4F41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18752" y="3983632"/>
            <a:ext cx="585371" cy="585371"/>
          </a:xfrm>
          <a:prstGeom prst="rect">
            <a:avLst/>
          </a:prstGeom>
        </p:spPr>
      </p:pic>
      <p:pic>
        <p:nvPicPr>
          <p:cNvPr id="33" name="Graphic 32" descr="Lightbulb with solid fill">
            <a:extLst>
              <a:ext uri="{FF2B5EF4-FFF2-40B4-BE49-F238E27FC236}">
                <a16:creationId xmlns:a16="http://schemas.microsoft.com/office/drawing/2014/main" id="{5B9FA341-AA75-E8A0-4DE8-576428E277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90435" y="2592583"/>
            <a:ext cx="483777" cy="483777"/>
          </a:xfrm>
          <a:prstGeom prst="rect">
            <a:avLst/>
          </a:prstGeom>
        </p:spPr>
      </p:pic>
      <p:pic>
        <p:nvPicPr>
          <p:cNvPr id="34" name="Graphic 33" descr="Stopwatch with solid fill">
            <a:extLst>
              <a:ext uri="{FF2B5EF4-FFF2-40B4-BE49-F238E27FC236}">
                <a16:creationId xmlns:a16="http://schemas.microsoft.com/office/drawing/2014/main" id="{1822469F-02B4-777C-29AF-E5AE53FA4E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69549" y="2592583"/>
            <a:ext cx="483777" cy="483777"/>
          </a:xfrm>
          <a:prstGeom prst="rect">
            <a:avLst/>
          </a:prstGeom>
        </p:spPr>
      </p:pic>
      <p:pic>
        <p:nvPicPr>
          <p:cNvPr id="35" name="Graphic 34" descr="Piggy Bank with solid fill">
            <a:extLst>
              <a:ext uri="{FF2B5EF4-FFF2-40B4-BE49-F238E27FC236}">
                <a16:creationId xmlns:a16="http://schemas.microsoft.com/office/drawing/2014/main" id="{375D7188-9E2D-8512-E68F-ED63E8D914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12053" y="1878650"/>
            <a:ext cx="532155" cy="53215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35A404F-4C72-B9CB-12D2-85C080D2F446}"/>
              </a:ext>
            </a:extLst>
          </p:cNvPr>
          <p:cNvSpPr txBox="1"/>
          <p:nvPr/>
        </p:nvSpPr>
        <p:spPr>
          <a:xfrm>
            <a:off x="8387495" y="5008711"/>
            <a:ext cx="3341831" cy="9900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spcBef>
                <a:spcPts val="1000"/>
              </a:spcBef>
              <a:defRPr/>
            </a:pPr>
            <a:r>
              <a:rPr lang="en-US" sz="1400" b="1">
                <a:ea typeface="Roboto Light"/>
              </a:rPr>
              <a:t>GETs</a:t>
            </a:r>
            <a:r>
              <a:rPr lang="en-US" sz="1400">
                <a:latin typeface="Roboto Light" panose="02000000000000000000" pitchFamily="2" charset="0"/>
                <a:ea typeface="Roboto Light" panose="02000000000000000000" pitchFamily="2" charset="0"/>
              </a:rPr>
              <a:t> can defer the need for construction of new transmission infrastructure.</a:t>
            </a:r>
          </a:p>
          <a:p>
            <a:pPr marR="0" lvl="0" defTabSz="91440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>
                <a:ea typeface="Roboto Light"/>
              </a:rPr>
              <a:t>HPCs</a:t>
            </a:r>
            <a:r>
              <a:rPr lang="en-US" sz="1400">
                <a:latin typeface="Roboto Light" panose="02000000000000000000" pitchFamily="2" charset="0"/>
                <a:ea typeface="Roboto Light" panose="02000000000000000000" pitchFamily="2" charset="0"/>
              </a:rPr>
              <a:t> can expand transmission capacity using existing rights-of-way.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885827-76EF-D93A-F66A-A9D55C1C2963}"/>
              </a:ext>
            </a:extLst>
          </p:cNvPr>
          <p:cNvSpPr txBox="1"/>
          <p:nvPr/>
        </p:nvSpPr>
        <p:spPr>
          <a:xfrm>
            <a:off x="533707" y="2901581"/>
            <a:ext cx="3228068" cy="14209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 defTabSz="914400">
              <a:spcBef>
                <a:spcPts val="1000"/>
              </a:spcBef>
              <a:defRPr/>
            </a:pPr>
            <a:r>
              <a:rPr lang="en-US" sz="1400" b="1" dirty="0">
                <a:ea typeface="Roboto Light"/>
              </a:rPr>
              <a:t>GETs 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can increase the utilization of high-voltage 345kV lines by 15-22%.</a:t>
            </a:r>
          </a:p>
          <a:p>
            <a:pPr algn="r" defTabSz="914400">
              <a:spcBef>
                <a:spcPts val="1000"/>
              </a:spcBef>
              <a:defRPr/>
            </a:pPr>
            <a:r>
              <a:rPr lang="en-US" sz="1400" b="1" dirty="0">
                <a:ea typeface="Roboto Light"/>
              </a:rPr>
              <a:t>HPCs 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reduce energy losses by at least 20% for Composite / Carbon Core Conductors, and up to 80% for superconductors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A6DAE7-5F58-178B-7271-530C5DDE3D2D}"/>
              </a:ext>
            </a:extLst>
          </p:cNvPr>
          <p:cNvSpPr txBox="1"/>
          <p:nvPr/>
        </p:nvSpPr>
        <p:spPr>
          <a:xfrm>
            <a:off x="533707" y="4577824"/>
            <a:ext cx="3228068" cy="16363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 defTabSz="914400">
              <a:spcBef>
                <a:spcPts val="1000"/>
              </a:spcBef>
              <a:defRPr/>
            </a:pPr>
            <a:r>
              <a:rPr lang="en-US" sz="1400" b="1">
                <a:ea typeface="Roboto Light"/>
              </a:rPr>
              <a:t>GETs </a:t>
            </a:r>
            <a:r>
              <a:rPr lang="en-US" sz="1400">
                <a:latin typeface="Roboto Light"/>
                <a:ea typeface="Roboto Light"/>
                <a:cs typeface="Roboto Light"/>
              </a:rPr>
              <a:t>can increase the power transfer capacity of existing transmission lines by 20%+ on average.</a:t>
            </a:r>
          </a:p>
          <a:p>
            <a:pPr algn="r" defTabSz="914400">
              <a:spcBef>
                <a:spcPts val="1000"/>
              </a:spcBef>
              <a:defRPr/>
            </a:pPr>
            <a:r>
              <a:rPr lang="en-US" sz="1400" b="1">
                <a:ea typeface="Roboto Light"/>
              </a:rPr>
              <a:t>HPCs </a:t>
            </a:r>
            <a:r>
              <a:rPr lang="en-US" sz="1400">
                <a:latin typeface="Roboto Light"/>
                <a:ea typeface="Roboto Light"/>
                <a:cs typeface="Roboto Light"/>
              </a:rPr>
              <a:t>such as Composite / Carbon Core Conductors double transmission capacity, while superconductors can quintuple capacity.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E453C52-F3B2-6014-D7CF-45C7A23C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2595" y="6373164"/>
            <a:ext cx="850641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Apr. 2025</a:t>
            </a:r>
          </a:p>
        </p:txBody>
      </p:sp>
    </p:spTree>
    <p:extLst>
      <p:ext uri="{BB962C8B-B14F-4D97-AF65-F5344CB8AC3E}">
        <p14:creationId xmlns:p14="http://schemas.microsoft.com/office/powerpoint/2010/main" val="195835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86434-9BD3-1997-1E99-18FBDD4208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Policy context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5B5E3-16DC-BEA2-106C-F845A88AEE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A4AB-63AA-F964-C097-D26F4702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Recommendations from the Nevada Regional Transmission Coordination Task Force in 2024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195E62-5817-5E9E-A716-9DA8365C1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4487"/>
            <a:ext cx="10515600" cy="4664211"/>
          </a:xfrm>
        </p:spPr>
        <p:txBody>
          <a:bodyPr/>
          <a:lstStyle/>
          <a:p>
            <a:r>
              <a:rPr lang="en-US" dirty="0"/>
              <a:t>Nevada policymakers, including the PUCN, should provide oversight for Nevada utilities’ implementation of FERC Orders 1920 and 2023.</a:t>
            </a:r>
          </a:p>
          <a:p>
            <a:r>
              <a:rPr lang="en-US" dirty="0"/>
              <a:t>Nevada should support policies that result in greater use of GETs and advanced conductors as a means of increasing capacity on the existing transmission system.</a:t>
            </a:r>
          </a:p>
          <a:p>
            <a:r>
              <a:rPr lang="en-US" dirty="0"/>
              <a:t>Note that participation in organized wholesale markets may also better illuminate the value of ATTs (e.g. the cost of grid constraints becoming transparently priced as “congestion”).</a:t>
            </a:r>
          </a:p>
        </p:txBody>
      </p:sp>
    </p:spTree>
    <p:extLst>
      <p:ext uri="{BB962C8B-B14F-4D97-AF65-F5344CB8AC3E}">
        <p14:creationId xmlns:p14="http://schemas.microsoft.com/office/powerpoint/2010/main" val="181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25D3DC-F886-7627-D1D4-4E2B64778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468" y="1423852"/>
            <a:ext cx="2827148" cy="823912"/>
          </a:xfrm>
        </p:spPr>
        <p:txBody>
          <a:bodyPr/>
          <a:lstStyle/>
          <a:p>
            <a:r>
              <a:rPr lang="en-US" dirty="0">
                <a:latin typeface="+mj-lt"/>
              </a:rPr>
              <a:t>Order No. 881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0015B9-89C8-D7B7-E801-D5B91240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E69E43-658F-D556-9B2B-A8CAA77D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BC6CCCC-7CC2-602D-DA4A-D7A1A23C2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FERC Policies for Advanced Transmission Tech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463E7A9-B58A-1024-5F67-84EB082181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5468" y="2336663"/>
            <a:ext cx="2827147" cy="3705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i="1" dirty="0">
                <a:latin typeface="+mn-lt"/>
              </a:rPr>
              <a:t>December 2021</a:t>
            </a:r>
          </a:p>
          <a:p>
            <a:pPr marL="0" indent="0">
              <a:buNone/>
            </a:pPr>
            <a:r>
              <a:rPr lang="en-US" sz="1800" b="1" dirty="0">
                <a:latin typeface="+mn-lt"/>
              </a:rPr>
              <a:t>Line Ratings:</a:t>
            </a:r>
          </a:p>
          <a:p>
            <a:pPr marL="0" indent="0">
              <a:buNone/>
            </a:pPr>
            <a:r>
              <a:rPr lang="en-US" sz="1800" dirty="0">
                <a:latin typeface="+mn-lt"/>
              </a:rPr>
              <a:t>Mandates that RTOs accept DLR and that utilities use temperature-adjusted ratings.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C127711D-B043-C524-6AA5-BD46B3A230C2}"/>
              </a:ext>
            </a:extLst>
          </p:cNvPr>
          <p:cNvSpPr txBox="1">
            <a:spLocks/>
          </p:cNvSpPr>
          <p:nvPr/>
        </p:nvSpPr>
        <p:spPr>
          <a:xfrm>
            <a:off x="3409599" y="1423852"/>
            <a:ext cx="282714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Order No. 2023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5043F96C-B18E-BF1A-E591-33349087A41D}"/>
              </a:ext>
            </a:extLst>
          </p:cNvPr>
          <p:cNvSpPr txBox="1">
            <a:spLocks/>
          </p:cNvSpPr>
          <p:nvPr/>
        </p:nvSpPr>
        <p:spPr>
          <a:xfrm>
            <a:off x="3502615" y="2336662"/>
            <a:ext cx="2827147" cy="3705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i="1" dirty="0">
                <a:latin typeface="+mn-lt"/>
              </a:rPr>
              <a:t>July 2023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+mn-lt"/>
              </a:rPr>
              <a:t>Generator Interconnection: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+mn-lt"/>
              </a:rPr>
              <a:t>Requires the consideration of APFC and HPCs in generator interconnection. TTO and DLR are optional. 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8D5E688-184B-FD35-000C-492995B53BEF}"/>
              </a:ext>
            </a:extLst>
          </p:cNvPr>
          <p:cNvSpPr txBox="1">
            <a:spLocks/>
          </p:cNvSpPr>
          <p:nvPr/>
        </p:nvSpPr>
        <p:spPr>
          <a:xfrm>
            <a:off x="6329762" y="1423852"/>
            <a:ext cx="282714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Order No. 1920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0E7AFC1C-560C-3DDB-F3AC-84698BBE7C9A}"/>
              </a:ext>
            </a:extLst>
          </p:cNvPr>
          <p:cNvSpPr txBox="1">
            <a:spLocks/>
          </p:cNvSpPr>
          <p:nvPr/>
        </p:nvSpPr>
        <p:spPr>
          <a:xfrm>
            <a:off x="6329762" y="2336661"/>
            <a:ext cx="2827147" cy="3705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i="1" dirty="0">
                <a:latin typeface="+mn-lt"/>
              </a:rPr>
              <a:t>May 2024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+mn-lt"/>
              </a:rPr>
              <a:t>Transmission Planning: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+mn-lt"/>
              </a:rPr>
              <a:t>Requires APFC, DLR, HPCs and transmission switching (best identified with TTO) to be considered in regional plans and deployed if they would make assets more cost effective. Also includes a “right-sizing” requirement. 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B1274A1-43BD-696D-6E15-C196D23B824B}"/>
              </a:ext>
            </a:extLst>
          </p:cNvPr>
          <p:cNvSpPr txBox="1">
            <a:spLocks/>
          </p:cNvSpPr>
          <p:nvPr/>
        </p:nvSpPr>
        <p:spPr>
          <a:xfrm>
            <a:off x="9125860" y="1383427"/>
            <a:ext cx="282714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Show-Cause Orders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3D6F2A1B-ED72-8C63-2F7A-FCA7F2C781CF}"/>
              </a:ext>
            </a:extLst>
          </p:cNvPr>
          <p:cNvSpPr txBox="1">
            <a:spLocks/>
          </p:cNvSpPr>
          <p:nvPr/>
        </p:nvSpPr>
        <p:spPr>
          <a:xfrm>
            <a:off x="9125860" y="2296236"/>
            <a:ext cx="2827147" cy="3705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 smtClean="0">
                <a:solidFill>
                  <a:schemeClr val="tx1"/>
                </a:solidFill>
                <a:latin typeface="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b="0" kern="1200" dirty="0">
                <a:solidFill>
                  <a:schemeClr val="tx1"/>
                </a:solidFill>
                <a:latin typeface="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i="1" dirty="0">
                <a:latin typeface="+mn-lt"/>
              </a:rPr>
              <a:t>June 2026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+mn-lt"/>
              </a:rPr>
              <a:t>ATTs Modeling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+mn-lt"/>
              </a:rPr>
              <a:t>Requires RTOs to prove that they use models that can represent ATTs, and that ATTs are considered as solutions for load interconnection.</a:t>
            </a:r>
          </a:p>
        </p:txBody>
      </p:sp>
    </p:spTree>
    <p:extLst>
      <p:ext uri="{BB962C8B-B14F-4D97-AF65-F5344CB8AC3E}">
        <p14:creationId xmlns:p14="http://schemas.microsoft.com/office/powerpoint/2010/main" val="4216585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F2951-2903-52D7-F9F5-357F2BD0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$1.9 billion in matching grants from DOE soon!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4E13C-B4AA-0B70-9013-EEA97E973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Speed to Power through Accelerated Reconductoring and other Key Advanced Transmission Technology Upgrades (SPARK)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B53B2-0CCE-95E6-2B13-93D6476F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6B158-9886-2C75-2AF9-D2F5CE005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7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0FF4A-591D-2887-D6AB-F445EE20E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C18D-4222-5251-C115-1D4484546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53" y="312997"/>
            <a:ext cx="10847613" cy="554985"/>
          </a:xfr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23 states have passed ATTs laws as of July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63ECA5-70A9-2BF2-AEAA-A1667035AC58}"/>
              </a:ext>
            </a:extLst>
          </p:cNvPr>
          <p:cNvSpPr txBox="1"/>
          <p:nvPr/>
        </p:nvSpPr>
        <p:spPr>
          <a:xfrm>
            <a:off x="9937574" y="2886116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8330346-E057-039E-F2BC-7BD54DABE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37574" y="6394413"/>
            <a:ext cx="567931" cy="274324"/>
          </a:xfrm>
        </p:spPr>
        <p:txBody>
          <a:bodyPr/>
          <a:lstStyle/>
          <a:p>
            <a:fld id="{B3FECDB2-12C2-4AFA-BC91-6BA99646959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0BF493-573B-1F46-CACD-D1E0BD257887}"/>
              </a:ext>
            </a:extLst>
          </p:cNvPr>
          <p:cNvSpPr txBox="1"/>
          <p:nvPr/>
        </p:nvSpPr>
        <p:spPr>
          <a:xfrm>
            <a:off x="8382000" y="2225226"/>
            <a:ext cx="367945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Affordability: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Transmission congestion and rising power prices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Load growth: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Bipartisan interest in “speed-to-power” for data centers and advanced manufacturing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Accelerating federal impact: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FERC Order Nos. 881, 2023, 1920, and open rulemaking on DLR are all moving slower than state policy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D0CA1-2063-A25C-239A-7D529ACCF26A}"/>
              </a:ext>
            </a:extLst>
          </p:cNvPr>
          <p:cNvSpPr txBox="1"/>
          <p:nvPr/>
        </p:nvSpPr>
        <p:spPr>
          <a:xfrm>
            <a:off x="8321839" y="1776711"/>
            <a:ext cx="3739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Policy momentum driven by: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666719-1F0D-D0A1-4E59-84EBE7567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20" t="11519" r="30409" b="2350"/>
          <a:stretch>
            <a:fillRect/>
          </a:stretch>
        </p:blipFill>
        <p:spPr>
          <a:xfrm>
            <a:off x="421253" y="1566513"/>
            <a:ext cx="7875224" cy="461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25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0777367-123C-2831-3FCF-ADF52D1F5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Line Ratings in the desert?</a:t>
            </a:r>
            <a:br>
              <a:rPr lang="en-US" dirty="0"/>
            </a:br>
            <a:r>
              <a:rPr lang="en-US" b="0" i="1" dirty="0"/>
              <a:t>Average capacity increases of 10-30%+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586EB0-91CD-1263-02E3-2D671E417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08B3C9-1C92-79A6-2A39-4A3A887C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A1AF2A-9D60-D0FF-B107-FD0C16A7FB1E}"/>
              </a:ext>
            </a:extLst>
          </p:cNvPr>
          <p:cNvGrpSpPr/>
          <p:nvPr/>
        </p:nvGrpSpPr>
        <p:grpSpPr>
          <a:xfrm>
            <a:off x="2065027" y="1568985"/>
            <a:ext cx="8061946" cy="4642231"/>
            <a:chOff x="760177" y="1652814"/>
            <a:chExt cx="5975902" cy="3406602"/>
          </a:xfrm>
        </p:grpSpPr>
        <p:pic>
          <p:nvPicPr>
            <p:cNvPr id="5" name="Picture 4" descr="A diagram of power lines&#10;&#10;Description automatically generated">
              <a:extLst>
                <a:ext uri="{FF2B5EF4-FFF2-40B4-BE49-F238E27FC236}">
                  <a16:creationId xmlns:a16="http://schemas.microsoft.com/office/drawing/2014/main" id="{46751618-53AF-B04A-75D9-FA3701721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177" y="1652814"/>
              <a:ext cx="5975902" cy="3406602"/>
            </a:xfrm>
            <a:prstGeom prst="rect">
              <a:avLst/>
            </a:prstGeom>
          </p:spPr>
        </p:pic>
        <p:pic>
          <p:nvPicPr>
            <p:cNvPr id="6" name="Picture 5" descr="A red background with white text&#10;&#10;Description automatically generated">
              <a:extLst>
                <a:ext uri="{FF2B5EF4-FFF2-40B4-BE49-F238E27FC236}">
                  <a16:creationId xmlns:a16="http://schemas.microsoft.com/office/drawing/2014/main" id="{BDD73454-1366-2A60-218F-9E1E43333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105" y="3345955"/>
              <a:ext cx="1023186" cy="391026"/>
            </a:xfrm>
            <a:prstGeom prst="rect">
              <a:avLst/>
            </a:prstGeom>
          </p:spPr>
        </p:pic>
        <p:pic>
          <p:nvPicPr>
            <p:cNvPr id="7" name="Picture 6" descr="A green background with white text&#10;&#10;Description automatically generated">
              <a:extLst>
                <a:ext uri="{FF2B5EF4-FFF2-40B4-BE49-F238E27FC236}">
                  <a16:creationId xmlns:a16="http://schemas.microsoft.com/office/drawing/2014/main" id="{33310357-BBDE-DACA-583E-29EABEC79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0799" y="3341636"/>
              <a:ext cx="836639" cy="3900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9058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F3EB-44B9-F081-7874-FD37B8CE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09CB1-3C8D-DD70-F55E-7A63D1CA6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D19E3-9642-B68E-91DC-709A9D44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3FD239-FFDB-C782-84EF-D42B3C98C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28000-01BC-A7B1-2C6A-8F89283E2681}"/>
              </a:ext>
            </a:extLst>
          </p:cNvPr>
          <p:cNvSpPr txBox="1"/>
          <p:nvPr/>
        </p:nvSpPr>
        <p:spPr>
          <a:xfrm>
            <a:off x="170480" y="6278433"/>
            <a:ext cx="11694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Conductor Rating Considerations for AAR, Joe Coffey, Presented in 2024 IEEE PES General Meeting May 2024</a:t>
            </a:r>
          </a:p>
        </p:txBody>
      </p:sp>
    </p:spTree>
    <p:extLst>
      <p:ext uri="{BB962C8B-B14F-4D97-AF65-F5344CB8AC3E}">
        <p14:creationId xmlns:p14="http://schemas.microsoft.com/office/powerpoint/2010/main" val="2452341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D441-0902-B617-ABEA-84D790E6D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87"/>
            <a:ext cx="10515600" cy="1058726"/>
          </a:xfrm>
        </p:spPr>
        <p:txBody>
          <a:bodyPr/>
          <a:lstStyle/>
          <a:p>
            <a:r>
              <a:rPr lang="en-US" dirty="0"/>
              <a:t>DLR results from two lines in the same month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7F8A6-493D-3EEB-8B82-0D938A20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0AE97-31FC-FA07-F855-E285BBA04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45314BE-D291-132C-43D9-C8C2E6D4CC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198849"/>
              </p:ext>
            </p:extLst>
          </p:nvPr>
        </p:nvGraphicFramePr>
        <p:xfrm>
          <a:off x="1128603" y="1530889"/>
          <a:ext cx="10099920" cy="2382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B90476-7488-C553-2294-0CD0CC389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4511031"/>
              </p:ext>
            </p:extLst>
          </p:nvPr>
        </p:nvGraphicFramePr>
        <p:xfrm>
          <a:off x="1128603" y="3913322"/>
          <a:ext cx="10000976" cy="243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DA666AD-69D8-94CC-3D76-D35303ECFDBF}"/>
              </a:ext>
            </a:extLst>
          </p:cNvPr>
          <p:cNvSpPr txBox="1"/>
          <p:nvPr/>
        </p:nvSpPr>
        <p:spPr>
          <a:xfrm>
            <a:off x="175648" y="5926423"/>
            <a:ext cx="487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PPL, Presented to the WATT Coalition, May 2024</a:t>
            </a:r>
          </a:p>
        </p:txBody>
      </p:sp>
    </p:spTree>
    <p:extLst>
      <p:ext uri="{BB962C8B-B14F-4D97-AF65-F5344CB8AC3E}">
        <p14:creationId xmlns:p14="http://schemas.microsoft.com/office/powerpoint/2010/main" val="425232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9E2572C-B7AC-6662-77CE-C4ECE6F3F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529" y="1374679"/>
            <a:ext cx="7922941" cy="4941455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E7950E0-9C64-6097-E9B1-971AE8B79D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28600"/>
            <a:ext cx="10160000" cy="533400"/>
          </a:xfrm>
        </p:spPr>
        <p:txBody>
          <a:bodyPr/>
          <a:lstStyle/>
          <a:p>
            <a:r>
              <a:rPr lang="en-US" dirty="0"/>
              <a:t>TMS Operator Display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22715-DC44-92F3-AF2C-C49C834FC449}"/>
              </a:ext>
            </a:extLst>
          </p:cNvPr>
          <p:cNvSpPr txBox="1"/>
          <p:nvPr/>
        </p:nvSpPr>
        <p:spPr>
          <a:xfrm>
            <a:off x="416943" y="4572173"/>
            <a:ext cx="1496235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Rating Zone if DLR goes down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F104D4-2596-1959-9096-1CE6F252A184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1913178" y="4772524"/>
            <a:ext cx="1835855" cy="2151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C9B50AD-4323-4A71-8A40-41A4384EC89B}"/>
              </a:ext>
            </a:extLst>
          </p:cNvPr>
          <p:cNvSpPr txBox="1"/>
          <p:nvPr/>
        </p:nvSpPr>
        <p:spPr>
          <a:xfrm>
            <a:off x="416943" y="1927576"/>
            <a:ext cx="149623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Current line loading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CAEBA3-1E9E-9F97-10EE-47D0445833B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913178" y="2219964"/>
            <a:ext cx="407405" cy="2151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2B0282-EB39-131D-6C40-278E977EADFD}"/>
              </a:ext>
            </a:extLst>
          </p:cNvPr>
          <p:cNvSpPr txBox="1"/>
          <p:nvPr/>
        </p:nvSpPr>
        <p:spPr>
          <a:xfrm>
            <a:off x="416943" y="3042077"/>
            <a:ext cx="149623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Current real-time ratings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353180E-02AC-3C6A-32F0-22688BB594CD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913178" y="3119317"/>
            <a:ext cx="699782" cy="2151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663F2D-45B2-CDD4-CECF-1AE0B1150589}"/>
              </a:ext>
            </a:extLst>
          </p:cNvPr>
          <p:cNvSpPr txBox="1"/>
          <p:nvPr/>
        </p:nvSpPr>
        <p:spPr>
          <a:xfrm>
            <a:off x="10427349" y="2860776"/>
            <a:ext cx="1326059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Various DLR indication, validation, and quality points for situational awareness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78C297-63DE-DC10-A5FD-7BA9B2CFF235}"/>
              </a:ext>
            </a:extLst>
          </p:cNvPr>
          <p:cNvCxnSpPr>
            <a:cxnSpLocks/>
          </p:cNvCxnSpPr>
          <p:nvPr/>
        </p:nvCxnSpPr>
        <p:spPr>
          <a:xfrm flipH="1" flipV="1">
            <a:off x="7369688" y="3231189"/>
            <a:ext cx="3041369" cy="9238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E8B7F9-4284-2770-CE5C-439A5DEF54D6}"/>
              </a:ext>
            </a:extLst>
          </p:cNvPr>
          <p:cNvSpPr/>
          <p:nvPr/>
        </p:nvSpPr>
        <p:spPr>
          <a:xfrm>
            <a:off x="5041951" y="2155774"/>
            <a:ext cx="2327737" cy="1178691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BE74706-D7FB-248B-A43E-4B583D60063A}"/>
              </a:ext>
            </a:extLst>
          </p:cNvPr>
          <p:cNvSpPr/>
          <p:nvPr/>
        </p:nvSpPr>
        <p:spPr>
          <a:xfrm>
            <a:off x="3565146" y="2178709"/>
            <a:ext cx="1477650" cy="446073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1A1730-EBD5-11D8-7FD9-AB4205850C3C}"/>
              </a:ext>
            </a:extLst>
          </p:cNvPr>
          <p:cNvSpPr txBox="1"/>
          <p:nvPr/>
        </p:nvSpPr>
        <p:spPr>
          <a:xfrm>
            <a:off x="198895" y="6434950"/>
            <a:ext cx="492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PPL, Presented to the WATT Coalition, May 2024</a:t>
            </a:r>
          </a:p>
        </p:txBody>
      </p:sp>
    </p:spTree>
    <p:extLst>
      <p:ext uri="{BB962C8B-B14F-4D97-AF65-F5344CB8AC3E}">
        <p14:creationId xmlns:p14="http://schemas.microsoft.com/office/powerpoint/2010/main" val="2945868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9B5C-ADA2-BFD1-1168-882DDE888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DE956-11E2-AE63-861C-90E14464C2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 and discussion welcome</a:t>
            </a:r>
          </a:p>
          <a:p>
            <a:r>
              <a:rPr lang="en-US" dirty="0"/>
              <a:t>Julia Selker</a:t>
            </a:r>
          </a:p>
          <a:p>
            <a:r>
              <a:rPr lang="en-US" dirty="0" err="1"/>
              <a:t>jselker@gridstrategiesllc.com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5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9F9F2-BAA2-3B22-6CEC-0999472BA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of random slides about GETs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349AE-A4AF-D3AC-247A-876F0F0C6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24D81-64F5-6B42-348A-D0CEE678A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9E100-6167-E54B-6562-66C0D92B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67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10E34-F04F-B852-DFAC-5D26D89D3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© 2026 WATT Coalition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E18C1-B3E0-D281-FFA2-6468A7AC9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40A5-FB12-334C-A067-4A5A64E1E9FE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3C2B68-5A14-157C-1133-38947ACBCD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515" y="1480786"/>
            <a:ext cx="4348163" cy="2852737"/>
          </a:xfrm>
        </p:spPr>
        <p:txBody>
          <a:bodyPr>
            <a:noAutofit/>
          </a:bodyPr>
          <a:lstStyle/>
          <a:p>
            <a:r>
              <a:rPr lang="en-US" sz="4800" dirty="0"/>
              <a:t>Today’s grid</a:t>
            </a:r>
            <a:br>
              <a:rPr lang="en-US" sz="4800" dirty="0"/>
            </a:br>
            <a:r>
              <a:rPr lang="en-US" sz="4800" i="1" dirty="0"/>
              <a:t>has untapped capacity</a:t>
            </a:r>
            <a:endParaRPr lang="en-US" sz="4800" dirty="0"/>
          </a:p>
        </p:txBody>
      </p:sp>
      <p:pic>
        <p:nvPicPr>
          <p:cNvPr id="1026" name="Picture 2" descr="Use the &quot;zipper merge&quot; for highway lane closures">
            <a:extLst>
              <a:ext uri="{FF2B5EF4-FFF2-40B4-BE49-F238E27FC236}">
                <a16:creationId xmlns:a16="http://schemas.microsoft.com/office/drawing/2014/main" id="{19DC267F-26AE-0689-375F-425F3F0F5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034" y="0"/>
            <a:ext cx="70109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FFEEBA-46A7-8CA3-035A-BE4526093CBF}"/>
              </a:ext>
            </a:extLst>
          </p:cNvPr>
          <p:cNvSpPr/>
          <p:nvPr/>
        </p:nvSpPr>
        <p:spPr>
          <a:xfrm>
            <a:off x="7010401" y="4158343"/>
            <a:ext cx="1569108" cy="58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A green and black logo&#10;&#10;Description automatically generated">
            <a:extLst>
              <a:ext uri="{FF2B5EF4-FFF2-40B4-BE49-F238E27FC236}">
                <a16:creationId xmlns:a16="http://schemas.microsoft.com/office/drawing/2014/main" id="{62BF37FE-2588-BAC1-9E99-5C3654FD6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959" y="4333523"/>
            <a:ext cx="1129989" cy="239339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A blue logo with a white background&#10;&#10;Description automatically generated">
            <a:extLst>
              <a:ext uri="{FF2B5EF4-FFF2-40B4-BE49-F238E27FC236}">
                <a16:creationId xmlns:a16="http://schemas.microsoft.com/office/drawing/2014/main" id="{7B5DE3D9-3DA8-C114-2352-A0C436F4B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959" y="3540815"/>
            <a:ext cx="1155876" cy="4706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D60C8EA-70F8-2F03-FFD5-F150220DF13E}"/>
              </a:ext>
            </a:extLst>
          </p:cNvPr>
          <p:cNvSpPr/>
          <p:nvPr/>
        </p:nvSpPr>
        <p:spPr>
          <a:xfrm>
            <a:off x="7862882" y="2914513"/>
            <a:ext cx="1185477" cy="605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9" name="Picture 18" descr="A blue and white sign with white letters&#10;&#10;Description automatically generated">
            <a:extLst>
              <a:ext uri="{FF2B5EF4-FFF2-40B4-BE49-F238E27FC236}">
                <a16:creationId xmlns:a16="http://schemas.microsoft.com/office/drawing/2014/main" id="{7E5DFED4-9667-358F-2989-CC9E37D19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090" y="3081436"/>
            <a:ext cx="651561" cy="287867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99B0AD-AB99-6960-B93F-49685080BEAF}"/>
              </a:ext>
            </a:extLst>
          </p:cNvPr>
          <p:cNvSpPr/>
          <p:nvPr/>
        </p:nvSpPr>
        <p:spPr>
          <a:xfrm>
            <a:off x="5904718" y="5599628"/>
            <a:ext cx="2059917" cy="83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Large load!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96375-1C71-9C88-5AA9-3DB4B18BDC07}"/>
              </a:ext>
            </a:extLst>
          </p:cNvPr>
          <p:cNvSpPr/>
          <p:nvPr/>
        </p:nvSpPr>
        <p:spPr>
          <a:xfrm>
            <a:off x="8686517" y="3535920"/>
            <a:ext cx="1748243" cy="834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B90B79F-59A1-0929-E148-E36A06911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191" y="3686364"/>
            <a:ext cx="1396302" cy="47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94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216BAE-C90D-1149-2F75-6F75C7C3C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Power Flow Control</a:t>
            </a:r>
            <a:br>
              <a:rPr lang="en-US" dirty="0"/>
            </a:br>
            <a:r>
              <a:rPr lang="en-US" b="0" i="1" dirty="0"/>
              <a:t>Georgia Power and PG&amp;E find 100MW+ each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0C7F32-7B8E-40C2-5B35-33F9C4DF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3D9481-C41F-859B-4C20-33B73A94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C8BE9E-81EF-B4E2-3808-49B95BE20EAD}"/>
              </a:ext>
            </a:extLst>
          </p:cNvPr>
          <p:cNvGrpSpPr/>
          <p:nvPr/>
        </p:nvGrpSpPr>
        <p:grpSpPr>
          <a:xfrm>
            <a:off x="1355460" y="1607265"/>
            <a:ext cx="9444345" cy="4565672"/>
            <a:chOff x="594686" y="1790700"/>
            <a:chExt cx="6439045" cy="3086149"/>
          </a:xfrm>
        </p:grpSpPr>
        <p:pic>
          <p:nvPicPr>
            <p:cNvPr id="5" name="Picture 4" descr="A diagram of a solar panel and wind turbines&#10;&#10;Description automatically generated">
              <a:extLst>
                <a:ext uri="{FF2B5EF4-FFF2-40B4-BE49-F238E27FC236}">
                  <a16:creationId xmlns:a16="http://schemas.microsoft.com/office/drawing/2014/main" id="{AA197487-3718-8233-0B2D-17CDA6081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443"/>
            <a:stretch/>
          </p:blipFill>
          <p:spPr>
            <a:xfrm>
              <a:off x="594686" y="1790700"/>
              <a:ext cx="6439045" cy="308614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D9F72E-1263-E5B6-DE52-13B8265F0F8B}"/>
                </a:ext>
              </a:extLst>
            </p:cNvPr>
            <p:cNvSpPr txBox="1"/>
            <p:nvPr/>
          </p:nvSpPr>
          <p:spPr>
            <a:xfrm>
              <a:off x="5228693" y="2161623"/>
              <a:ext cx="1492716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latin typeface="+mj-lt"/>
                  <a:ea typeface="Roboto Light" panose="02000000000000000000" pitchFamily="2" charset="0"/>
                </a:rPr>
                <a:t>+ 1800 MW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7759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033678-E88B-E1F0-685D-D7F494A2A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 Topology Optimization</a:t>
            </a:r>
            <a:br>
              <a:rPr lang="en-US" dirty="0"/>
            </a:br>
            <a:r>
              <a:rPr lang="en-US" b="0" i="1" dirty="0"/>
              <a:t>SPP released 845 MW of stranded generation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0011CE-C4B6-3E25-E76F-1A8535E7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© 2025 WATT Coalition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7989DA-952A-A2FB-B48D-0DBD2006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90B5E-42FC-E94B-964E-45D7EB4E9C0C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 descr="A diagram of a wind turbine&#10;&#10;Description automatically generated">
            <a:extLst>
              <a:ext uri="{FF2B5EF4-FFF2-40B4-BE49-F238E27FC236}">
                <a16:creationId xmlns:a16="http://schemas.microsoft.com/office/drawing/2014/main" id="{95493BDE-C803-7AEB-21C2-0E76CBDA9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342" y="1325108"/>
            <a:ext cx="9618057" cy="50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84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04F50-BEA2-4DD6-9ABB-BAFF21A13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7A0C5-2FDF-AD28-5914-8B620915D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Conductor technology has evolved beyond traditional ACSR/ACSS to “High Performance Conductors” (HPCs)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B9096-5457-FE93-B62C-9569C3ACD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ECDB2-12C2-4AFA-BC91-6BA99646959C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A64D15-2A84-6C54-CB9F-B7420F8C9AB8}"/>
              </a:ext>
            </a:extLst>
          </p:cNvPr>
          <p:cNvGrpSpPr/>
          <p:nvPr/>
        </p:nvGrpSpPr>
        <p:grpSpPr>
          <a:xfrm>
            <a:off x="376519" y="4349322"/>
            <a:ext cx="2417381" cy="1350440"/>
            <a:chOff x="609598" y="4349320"/>
            <a:chExt cx="2417381" cy="135044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2EE59F-7049-5015-658B-FDD67F236400}"/>
                </a:ext>
              </a:extLst>
            </p:cNvPr>
            <p:cNvSpPr txBox="1"/>
            <p:nvPr/>
          </p:nvSpPr>
          <p:spPr>
            <a:xfrm>
              <a:off x="609599" y="4349320"/>
              <a:ext cx="2417380" cy="4462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i="1"/>
                <a:t>Additional Capacity</a:t>
              </a:r>
            </a:p>
            <a:p>
              <a:pPr>
                <a:spcAft>
                  <a:spcPts val="600"/>
                </a:spcAft>
              </a:pPr>
              <a:r>
                <a:rPr lang="en-US" sz="1000" i="1"/>
                <a:t>(Compared to ACSR)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3060D79-890C-2A03-EFC9-26A95ACBB7E5}"/>
                </a:ext>
              </a:extLst>
            </p:cNvPr>
            <p:cNvSpPr txBox="1"/>
            <p:nvPr/>
          </p:nvSpPr>
          <p:spPr>
            <a:xfrm>
              <a:off x="609598" y="4920751"/>
              <a:ext cx="2221513" cy="4462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i="1"/>
                <a:t>Efficiency</a:t>
              </a:r>
            </a:p>
            <a:p>
              <a:pPr>
                <a:spcAft>
                  <a:spcPts val="600"/>
                </a:spcAft>
              </a:pPr>
              <a:r>
                <a:rPr lang="en-US" sz="1000" i="1"/>
                <a:t>(Compared to ACSR)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5D2CB0-4BD4-EFA5-3812-22E3E39B8899}"/>
                </a:ext>
              </a:extLst>
            </p:cNvPr>
            <p:cNvSpPr txBox="1"/>
            <p:nvPr/>
          </p:nvSpPr>
          <p:spPr>
            <a:xfrm>
              <a:off x="609599" y="5484316"/>
              <a:ext cx="113841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i="1"/>
                <a:t>Line sag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78A2DC18-7352-A714-395D-17C1397578ED}"/>
              </a:ext>
            </a:extLst>
          </p:cNvPr>
          <p:cNvSpPr txBox="1"/>
          <p:nvPr/>
        </p:nvSpPr>
        <p:spPr>
          <a:xfrm>
            <a:off x="2378447" y="5582029"/>
            <a:ext cx="127438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Thermal sag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71AEE3-160F-BFF7-F5CF-ABC29BA2DD0B}"/>
              </a:ext>
            </a:extLst>
          </p:cNvPr>
          <p:cNvGrpSpPr/>
          <p:nvPr/>
        </p:nvGrpSpPr>
        <p:grpSpPr>
          <a:xfrm>
            <a:off x="376517" y="4317645"/>
            <a:ext cx="11205883" cy="1145292"/>
            <a:chOff x="609600" y="4317644"/>
            <a:chExt cx="10972800" cy="1145292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AF500E4-AAD2-D7A6-735C-423C29A6570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889143"/>
              <a:ext cx="10972800" cy="101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0E3CAD3-E5EC-EBBA-BC80-3D1A7BEC190B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5452776"/>
              <a:ext cx="10972800" cy="101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ADB93D-A287-0970-9681-0F68FFC84C6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4317644"/>
              <a:ext cx="10972800" cy="101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A470C4D3-3A62-1639-3E0C-6D884A1D7388}"/>
              </a:ext>
            </a:extLst>
          </p:cNvPr>
          <p:cNvSpPr txBox="1"/>
          <p:nvPr/>
        </p:nvSpPr>
        <p:spPr>
          <a:xfrm>
            <a:off x="4968380" y="4466022"/>
            <a:ext cx="101309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/>
              <a:t>150-200%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E56EA56-4585-B811-15B3-33C1081A3CD5}"/>
              </a:ext>
            </a:extLst>
          </p:cNvPr>
          <p:cNvSpPr txBox="1"/>
          <p:nvPr/>
        </p:nvSpPr>
        <p:spPr>
          <a:xfrm>
            <a:off x="5034904" y="5033038"/>
            <a:ext cx="64280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2-20%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94A1059-8E9D-9754-0E77-06F5B5773409}"/>
              </a:ext>
            </a:extLst>
          </p:cNvPr>
          <p:cNvSpPr txBox="1"/>
          <p:nvPr/>
        </p:nvSpPr>
        <p:spPr>
          <a:xfrm>
            <a:off x="4759977" y="5582029"/>
            <a:ext cx="127438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Thermal sag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FFD16B7-2136-2183-BE9E-1C54887C3E6C}"/>
              </a:ext>
            </a:extLst>
          </p:cNvPr>
          <p:cNvSpPr txBox="1"/>
          <p:nvPr/>
        </p:nvSpPr>
        <p:spPr>
          <a:xfrm>
            <a:off x="7415894" y="4466022"/>
            <a:ext cx="101309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150-300%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B523CD-3CB8-50B8-55A4-AC219440F012}"/>
              </a:ext>
            </a:extLst>
          </p:cNvPr>
          <p:cNvSpPr txBox="1"/>
          <p:nvPr/>
        </p:nvSpPr>
        <p:spPr>
          <a:xfrm>
            <a:off x="7482418" y="5033038"/>
            <a:ext cx="76623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20-40%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D55365E-AC94-2E80-EBC4-16D50391CF93}"/>
              </a:ext>
            </a:extLst>
          </p:cNvPr>
          <p:cNvSpPr txBox="1"/>
          <p:nvPr/>
        </p:nvSpPr>
        <p:spPr>
          <a:xfrm>
            <a:off x="6926176" y="5582029"/>
            <a:ext cx="172643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10% thermal sag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4CEC76E-BBF7-695A-CC91-8FC69FC1C917}"/>
              </a:ext>
            </a:extLst>
          </p:cNvPr>
          <p:cNvSpPr txBox="1"/>
          <p:nvPr/>
        </p:nvSpPr>
        <p:spPr>
          <a:xfrm>
            <a:off x="9825734" y="4466022"/>
            <a:ext cx="119032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500-1,000%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C22D5F-3325-5883-3A5E-900CDD509E03}"/>
              </a:ext>
            </a:extLst>
          </p:cNvPr>
          <p:cNvSpPr txBox="1"/>
          <p:nvPr/>
        </p:nvSpPr>
        <p:spPr>
          <a:xfrm>
            <a:off x="9986837" y="5033038"/>
            <a:ext cx="76623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50-80%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A0C1FA-6E2D-06BE-ED1F-0684D8E0D9BC}"/>
              </a:ext>
            </a:extLst>
          </p:cNvPr>
          <p:cNvSpPr txBox="1"/>
          <p:nvPr/>
        </p:nvSpPr>
        <p:spPr>
          <a:xfrm>
            <a:off x="9590893" y="5559825"/>
            <a:ext cx="158537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/>
              <a:t>No thermal sag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E273245-906A-5C62-8AA7-7B2CD5D47AA1}"/>
              </a:ext>
            </a:extLst>
          </p:cNvPr>
          <p:cNvGrpSpPr/>
          <p:nvPr/>
        </p:nvGrpSpPr>
        <p:grpSpPr>
          <a:xfrm>
            <a:off x="1552019" y="1636697"/>
            <a:ext cx="10040656" cy="870275"/>
            <a:chOff x="1552018" y="1479047"/>
            <a:chExt cx="10040656" cy="870275"/>
          </a:xfrm>
        </p:grpSpPr>
        <p:sp>
          <p:nvSpPr>
            <p:cNvPr id="81" name="Pentagon 80">
              <a:extLst>
                <a:ext uri="{FF2B5EF4-FFF2-40B4-BE49-F238E27FC236}">
                  <a16:creationId xmlns:a16="http://schemas.microsoft.com/office/drawing/2014/main" id="{58F6E10B-3B57-7052-14D5-8B2604AC7621}"/>
                </a:ext>
              </a:extLst>
            </p:cNvPr>
            <p:cNvSpPr/>
            <p:nvPr/>
          </p:nvSpPr>
          <p:spPr>
            <a:xfrm>
              <a:off x="1552019" y="1743661"/>
              <a:ext cx="2556432" cy="605661"/>
            </a:xfrm>
            <a:prstGeom prst="homePlat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ACSR</a:t>
              </a:r>
            </a:p>
          </p:txBody>
        </p:sp>
        <p:sp>
          <p:nvSpPr>
            <p:cNvPr id="82" name="Chevron 81">
              <a:extLst>
                <a:ext uri="{FF2B5EF4-FFF2-40B4-BE49-F238E27FC236}">
                  <a16:creationId xmlns:a16="http://schemas.microsoft.com/office/drawing/2014/main" id="{25BD2A7F-6113-6486-284E-ED1A0654ED7E}"/>
                </a:ext>
              </a:extLst>
            </p:cNvPr>
            <p:cNvSpPr/>
            <p:nvPr/>
          </p:nvSpPr>
          <p:spPr>
            <a:xfrm>
              <a:off x="6524569" y="1755737"/>
              <a:ext cx="5068105" cy="584716"/>
            </a:xfrm>
            <a:prstGeom prst="chevr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l"/>
              <a:r>
                <a:rPr lang="en-US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HPCs (Carbon/composite core and superconductors)</a:t>
              </a:r>
            </a:p>
          </p:txBody>
        </p:sp>
        <p:sp>
          <p:nvSpPr>
            <p:cNvPr id="83" name="Chevron 82">
              <a:extLst>
                <a:ext uri="{FF2B5EF4-FFF2-40B4-BE49-F238E27FC236}">
                  <a16:creationId xmlns:a16="http://schemas.microsoft.com/office/drawing/2014/main" id="{F535381A-6E92-33D4-1A51-6B8230FC749C}"/>
                </a:ext>
              </a:extLst>
            </p:cNvPr>
            <p:cNvSpPr/>
            <p:nvPr/>
          </p:nvSpPr>
          <p:spPr>
            <a:xfrm>
              <a:off x="3935863" y="1743661"/>
              <a:ext cx="2758393" cy="596792"/>
            </a:xfrm>
            <a:prstGeom prst="chevron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l"/>
              <a:r>
                <a:rPr lang="en-US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ACSS (RW/TW)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06FCDB2-EAED-2EC8-4D1B-E90606E2EF01}"/>
                </a:ext>
              </a:extLst>
            </p:cNvPr>
            <p:cNvSpPr txBox="1"/>
            <p:nvPr/>
          </p:nvSpPr>
          <p:spPr>
            <a:xfrm>
              <a:off x="1552018" y="1479047"/>
              <a:ext cx="193982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i="1"/>
                <a:t>Evolution of conductors</a:t>
              </a:r>
            </a:p>
          </p:txBody>
        </p:sp>
      </p:grpSp>
      <p:pic>
        <p:nvPicPr>
          <p:cNvPr id="86" name="Picture 85" descr="A diagram of a structure&#10;&#10;Description automatically generated">
            <a:extLst>
              <a:ext uri="{FF2B5EF4-FFF2-40B4-BE49-F238E27FC236}">
                <a16:creationId xmlns:a16="http://schemas.microsoft.com/office/drawing/2014/main" id="{3CD6DFF6-179D-007C-318E-9C400CD8C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285" y="2477881"/>
            <a:ext cx="2430780" cy="1701547"/>
          </a:xfrm>
          <a:prstGeom prst="rect">
            <a:avLst/>
          </a:prstGeom>
        </p:spPr>
      </p:pic>
      <p:pic>
        <p:nvPicPr>
          <p:cNvPr id="87" name="Picture 86" descr="A diagram of a trapezoidal strand&#10;&#10;Description automatically generated">
            <a:extLst>
              <a:ext uri="{FF2B5EF4-FFF2-40B4-BE49-F238E27FC236}">
                <a16:creationId xmlns:a16="http://schemas.microsoft.com/office/drawing/2014/main" id="{918D27CA-A2B4-F4FE-5C72-5B874862F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12" y="2571616"/>
            <a:ext cx="2731805" cy="160927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09E59D8-339F-7E6C-42A3-C8CDF9CD9B4D}"/>
              </a:ext>
            </a:extLst>
          </p:cNvPr>
          <p:cNvGrpSpPr/>
          <p:nvPr/>
        </p:nvGrpSpPr>
        <p:grpSpPr>
          <a:xfrm>
            <a:off x="4154882" y="2556696"/>
            <a:ext cx="2345732" cy="1701541"/>
            <a:chOff x="4261505" y="2476388"/>
            <a:chExt cx="2132484" cy="1546855"/>
          </a:xfrm>
        </p:grpSpPr>
        <p:pic>
          <p:nvPicPr>
            <p:cNvPr id="89" name="Picture 88" descr="A yellow and green circular pattern&#10;&#10;AI-generated content may be incorrect.">
              <a:extLst>
                <a:ext uri="{FF2B5EF4-FFF2-40B4-BE49-F238E27FC236}">
                  <a16:creationId xmlns:a16="http://schemas.microsoft.com/office/drawing/2014/main" id="{C19901DD-B82E-7766-8452-5BB50C67E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8357" y="2476388"/>
              <a:ext cx="1755632" cy="1546855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1B9E8F8-96AB-E249-97D5-925CEC2191D8}"/>
                </a:ext>
              </a:extLst>
            </p:cNvPr>
            <p:cNvSpPr txBox="1"/>
            <p:nvPr/>
          </p:nvSpPr>
          <p:spPr>
            <a:xfrm>
              <a:off x="4278170" y="2617452"/>
              <a:ext cx="581009" cy="2937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>
                  <a:solidFill>
                    <a:schemeClr val="bg1">
                      <a:lumMod val="50000"/>
                    </a:schemeClr>
                  </a:solidFill>
                </a:rPr>
                <a:t>Trapezoidal aluminum conductors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625F269-2614-EE52-4E79-DF6952444FB7}"/>
                </a:ext>
              </a:extLst>
            </p:cNvPr>
            <p:cNvSpPr txBox="1"/>
            <p:nvPr/>
          </p:nvSpPr>
          <p:spPr>
            <a:xfrm>
              <a:off x="4278170" y="3443459"/>
              <a:ext cx="526846" cy="1958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>
                  <a:solidFill>
                    <a:schemeClr val="bg1">
                      <a:lumMod val="50000"/>
                    </a:schemeClr>
                  </a:solidFill>
                </a:rPr>
                <a:t>Galvanized steel core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AA372EA-1865-0FBB-4C70-3A80C6DE398F}"/>
                </a:ext>
              </a:extLst>
            </p:cNvPr>
            <p:cNvGrpSpPr/>
            <p:nvPr/>
          </p:nvGrpSpPr>
          <p:grpSpPr>
            <a:xfrm>
              <a:off x="4278170" y="2759445"/>
              <a:ext cx="907858" cy="228619"/>
              <a:chOff x="4427034" y="5552199"/>
              <a:chExt cx="1214954" cy="305953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0010CFDD-3D81-C521-C0FE-0F10A3CABF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7034" y="5858152"/>
                <a:ext cx="744080" cy="0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6C5185F5-68CD-3B51-7904-35282DE04E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59963" y="5552199"/>
                <a:ext cx="482025" cy="305953"/>
              </a:xfrm>
              <a:prstGeom prst="line">
                <a:avLst/>
              </a:prstGeom>
              <a:ln>
                <a:solidFill>
                  <a:schemeClr val="tx2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2DE8DE2-73F0-E24F-A6FA-F48284DE2D28}"/>
                </a:ext>
              </a:extLst>
            </p:cNvPr>
            <p:cNvGrpSpPr/>
            <p:nvPr/>
          </p:nvGrpSpPr>
          <p:grpSpPr>
            <a:xfrm>
              <a:off x="4261505" y="3327447"/>
              <a:ext cx="1074517" cy="377222"/>
              <a:chOff x="4427034" y="5353330"/>
              <a:chExt cx="1437988" cy="504822"/>
            </a:xfrm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CB73A55-3781-B05C-DCF0-F94CD6C38B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7034" y="5858152"/>
                <a:ext cx="744080" cy="0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E07BC99D-5A23-961A-3DEE-E18A9C644C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59963" y="5353330"/>
                <a:ext cx="705059" cy="504822"/>
              </a:xfrm>
              <a:prstGeom prst="line">
                <a:avLst/>
              </a:prstGeom>
              <a:ln>
                <a:solidFill>
                  <a:schemeClr val="tx2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A9C06EE-C548-B9F3-01DB-264945FB602F}"/>
              </a:ext>
            </a:extLst>
          </p:cNvPr>
          <p:cNvGrpSpPr/>
          <p:nvPr/>
        </p:nvGrpSpPr>
        <p:grpSpPr>
          <a:xfrm>
            <a:off x="9395449" y="2602097"/>
            <a:ext cx="2109311" cy="1470870"/>
            <a:chOff x="9395448" y="2602096"/>
            <a:chExt cx="2109310" cy="1470870"/>
          </a:xfrm>
        </p:grpSpPr>
        <p:pic>
          <p:nvPicPr>
            <p:cNvPr id="98" name="Picture 97" descr="A diagram of a cable&#10;&#10;Description automatically generated">
              <a:extLst>
                <a:ext uri="{FF2B5EF4-FFF2-40B4-BE49-F238E27FC236}">
                  <a16:creationId xmlns:a16="http://schemas.microsoft.com/office/drawing/2014/main" id="{E5229C2A-D45A-BC87-F7BE-74C37BB41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531"/>
            <a:stretch>
              <a:fillRect/>
            </a:stretch>
          </p:blipFill>
          <p:spPr>
            <a:xfrm>
              <a:off x="9395448" y="2602096"/>
              <a:ext cx="2109310" cy="1470870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6A017F9-1ACD-43A5-FF51-2AEF0BA6B4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11594" y="4049325"/>
              <a:ext cx="681348" cy="504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A520164-AC99-2433-648D-B75B9ED633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84609" y="3639561"/>
              <a:ext cx="244936" cy="409764"/>
            </a:xfrm>
            <a:prstGeom prst="line">
              <a:avLst/>
            </a:prstGeom>
            <a:ln>
              <a:solidFill>
                <a:schemeClr val="tx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BDAD6F-8AD4-5D72-9EE6-8939234840A3}"/>
                </a:ext>
              </a:extLst>
            </p:cNvPr>
            <p:cNvSpPr txBox="1"/>
            <p:nvPr/>
          </p:nvSpPr>
          <p:spPr>
            <a:xfrm>
              <a:off x="9495411" y="3782635"/>
              <a:ext cx="70123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>
                  <a:solidFill>
                    <a:schemeClr val="bg1">
                      <a:lumMod val="50000"/>
                    </a:schemeClr>
                  </a:solidFill>
                </a:rPr>
                <a:t>Thermal “Superinsulation”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7FB577-5466-C966-714A-E47C2D785094}"/>
                </a:ext>
              </a:extLst>
            </p:cNvPr>
            <p:cNvSpPr txBox="1"/>
            <p:nvPr/>
          </p:nvSpPr>
          <p:spPr>
            <a:xfrm>
              <a:off x="10662006" y="3779022"/>
              <a:ext cx="5567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>
                  <a:solidFill>
                    <a:schemeClr val="bg1">
                      <a:lumMod val="50000"/>
                    </a:schemeClr>
                  </a:solidFill>
                </a:rPr>
                <a:t>Outer cryostat wall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910E4B3-820F-35B4-0EE0-75932FF42D1A}"/>
                </a:ext>
              </a:extLst>
            </p:cNvPr>
            <p:cNvSpPr/>
            <p:nvPr/>
          </p:nvSpPr>
          <p:spPr>
            <a:xfrm>
              <a:off x="10089472" y="2614970"/>
              <a:ext cx="114814" cy="334265"/>
            </a:xfrm>
            <a:prstGeom prst="rect">
              <a:avLst/>
            </a:prstGeom>
            <a:solidFill>
              <a:srgbClr val="F5F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AD06750-14B0-0CFF-7F7E-B05DD8C2A432}"/>
                </a:ext>
              </a:extLst>
            </p:cNvPr>
            <p:cNvSpPr/>
            <p:nvPr/>
          </p:nvSpPr>
          <p:spPr>
            <a:xfrm>
              <a:off x="10073690" y="2918727"/>
              <a:ext cx="114814" cy="90053"/>
            </a:xfrm>
            <a:prstGeom prst="rect">
              <a:avLst/>
            </a:prstGeom>
            <a:solidFill>
              <a:srgbClr val="F5F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CE58788-B320-FE86-A9F5-B7353315FFCD}"/>
                </a:ext>
              </a:extLst>
            </p:cNvPr>
            <p:cNvGrpSpPr/>
            <p:nvPr/>
          </p:nvGrpSpPr>
          <p:grpSpPr>
            <a:xfrm>
              <a:off x="10463905" y="3784282"/>
              <a:ext cx="712358" cy="257561"/>
              <a:chOff x="10463905" y="3784282"/>
              <a:chExt cx="712358" cy="257561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D63A142-D791-F382-D176-CC46B16214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647516" y="4038714"/>
                <a:ext cx="528747" cy="3129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87D36E1-F235-15B3-24F6-4D09D83E8D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463905" y="3784282"/>
                <a:ext cx="190078" cy="254432"/>
              </a:xfrm>
              <a:prstGeom prst="line">
                <a:avLst/>
              </a:prstGeom>
              <a:ln>
                <a:solidFill>
                  <a:schemeClr val="tx2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54E105D-16E3-EC59-21B8-4C133A099564}"/>
                </a:ext>
              </a:extLst>
            </p:cNvPr>
            <p:cNvGrpSpPr/>
            <p:nvPr/>
          </p:nvGrpSpPr>
          <p:grpSpPr>
            <a:xfrm flipV="1">
              <a:off x="9694564" y="2879108"/>
              <a:ext cx="337538" cy="545241"/>
              <a:chOff x="10463905" y="3784282"/>
              <a:chExt cx="1150859" cy="25443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F1ED3472-6703-D2DA-DC3D-0F173E441F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647517" y="4038714"/>
                <a:ext cx="967247" cy="0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A4F6C6B-A7D9-8F32-3CC1-03488A5D48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463905" y="3784282"/>
                <a:ext cx="190078" cy="254432"/>
              </a:xfrm>
              <a:prstGeom prst="line">
                <a:avLst/>
              </a:prstGeom>
              <a:ln>
                <a:solidFill>
                  <a:schemeClr val="tx2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7BC4053-523E-FC64-B48F-8B9CAED618A6}"/>
                </a:ext>
              </a:extLst>
            </p:cNvPr>
            <p:cNvSpPr txBox="1"/>
            <p:nvPr/>
          </p:nvSpPr>
          <p:spPr>
            <a:xfrm>
              <a:off x="9748416" y="2742781"/>
              <a:ext cx="444527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>
                  <a:solidFill>
                    <a:schemeClr val="bg1">
                      <a:lumMod val="50000"/>
                    </a:schemeClr>
                  </a:solidFill>
                </a:rPr>
                <a:t>HTS tape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260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256EC-CEB3-D969-271A-8CBCCBDD9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5C548-C1AD-E96C-87A7-0BC38740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118"/>
            <a:ext cx="10515600" cy="1058726"/>
          </a:xfrm>
        </p:spPr>
        <p:txBody>
          <a:bodyPr lIns="0" tIns="0" rIns="0" bIns="0"/>
          <a:lstStyle/>
          <a:p>
            <a:r>
              <a:rPr lang="en-US" dirty="0">
                <a:solidFill>
                  <a:srgbClr val="262352"/>
                </a:solidFill>
              </a:rPr>
              <a:t>Federal policies: Advanced Transmission Technologies (ATTs)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3743C-6710-6BB9-4D46-B5E829AC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FECDB2-12C2-4AFA-BC91-6BA9964695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8663DE-E8B9-3A1A-07E9-1F801FE7CDD6}"/>
              </a:ext>
            </a:extLst>
          </p:cNvPr>
          <p:cNvCxnSpPr/>
          <p:nvPr/>
        </p:nvCxnSpPr>
        <p:spPr>
          <a:xfrm>
            <a:off x="609600" y="2213952"/>
            <a:ext cx="109728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2C3713-9E3E-9883-2586-8CEF69F9D651}"/>
              </a:ext>
            </a:extLst>
          </p:cNvPr>
          <p:cNvSpPr txBox="1"/>
          <p:nvPr/>
        </p:nvSpPr>
        <p:spPr>
          <a:xfrm>
            <a:off x="609600" y="1850294"/>
            <a:ext cx="169357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Org.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63078B-43DA-D30C-15E0-58AA7C1611C0}"/>
              </a:ext>
            </a:extLst>
          </p:cNvPr>
          <p:cNvCxnSpPr>
            <a:cxnSpLocks/>
          </p:cNvCxnSpPr>
          <p:nvPr/>
        </p:nvCxnSpPr>
        <p:spPr>
          <a:xfrm>
            <a:off x="609600" y="3692287"/>
            <a:ext cx="109728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logo of the company fero&#10;&#10;Description automatically generated">
            <a:extLst>
              <a:ext uri="{FF2B5EF4-FFF2-40B4-BE49-F238E27FC236}">
                <a16:creationId xmlns:a16="http://schemas.microsoft.com/office/drawing/2014/main" id="{68706931-BC74-691C-918C-35DD65776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9" y="4314783"/>
            <a:ext cx="1103622" cy="735748"/>
          </a:xfrm>
          <a:prstGeom prst="rect">
            <a:avLst/>
          </a:prstGeom>
        </p:spPr>
      </p:pic>
      <p:pic>
        <p:nvPicPr>
          <p:cNvPr id="29" name="Picture 28" descr="A logo with text on it&#10;&#10;Description automatically generated">
            <a:extLst>
              <a:ext uri="{FF2B5EF4-FFF2-40B4-BE49-F238E27FC236}">
                <a16:creationId xmlns:a16="http://schemas.microsoft.com/office/drawing/2014/main" id="{CFBF1BB9-80B5-F94C-0261-244A80623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29918"/>
            <a:ext cx="1050288" cy="314450"/>
          </a:xfrm>
          <a:prstGeom prst="rect">
            <a:avLst/>
          </a:prstGeom>
        </p:spPr>
      </p:pic>
      <p:pic>
        <p:nvPicPr>
          <p:cNvPr id="5" name="Picture 4" descr="A logo of a united states congress&#10;&#10;AI-generated content may be incorrect.">
            <a:extLst>
              <a:ext uri="{FF2B5EF4-FFF2-40B4-BE49-F238E27FC236}">
                <a16:creationId xmlns:a16="http://schemas.microsoft.com/office/drawing/2014/main" id="{695B0DA9-AD32-EA67-61BB-E7DE6405C5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90" y="2279217"/>
            <a:ext cx="433046" cy="432324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A5A5C941-5B95-380E-0281-EB19F770764F}"/>
              </a:ext>
            </a:extLst>
          </p:cNvPr>
          <p:cNvGrpSpPr/>
          <p:nvPr/>
        </p:nvGrpSpPr>
        <p:grpSpPr>
          <a:xfrm>
            <a:off x="2018970" y="1850294"/>
            <a:ext cx="4875317" cy="3627490"/>
            <a:chOff x="1437522" y="1850294"/>
            <a:chExt cx="5308050" cy="362749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92C4CD-6A3F-9DE8-94CC-2B383BA42C2A}"/>
                </a:ext>
              </a:extLst>
            </p:cNvPr>
            <p:cNvSpPr txBox="1"/>
            <p:nvPr/>
          </p:nvSpPr>
          <p:spPr>
            <a:xfrm>
              <a:off x="1979787" y="1850294"/>
              <a:ext cx="272727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>
                  <a:solidFill>
                    <a:srgbClr val="002060"/>
                  </a:solidFill>
                  <a:latin typeface="Roboto"/>
                </a:rPr>
                <a:t>Action</a:t>
              </a: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123C82-9EF6-030D-6ECB-4D9806B24060}"/>
                </a:ext>
              </a:extLst>
            </p:cNvPr>
            <p:cNvSpPr txBox="1"/>
            <p:nvPr/>
          </p:nvSpPr>
          <p:spPr>
            <a:xfrm>
              <a:off x="1437525" y="2423455"/>
              <a:ext cx="5308047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Light"/>
                  <a:ea typeface="Roboto Light"/>
                  <a:cs typeface="Roboto Light"/>
                </a:rPr>
                <a:t>Federal Power Act Section 219(b)3 (2005)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D1754B-717E-6151-1AAC-950881A0532B}"/>
                </a:ext>
              </a:extLst>
            </p:cNvPr>
            <p:cNvSpPr txBox="1"/>
            <p:nvPr/>
          </p:nvSpPr>
          <p:spPr>
            <a:xfrm>
              <a:off x="1494602" y="3196781"/>
              <a:ext cx="4381827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latin typeface="Roboto Light"/>
                  <a:ea typeface="Roboto Light"/>
                  <a:cs typeface="Roboto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Light"/>
                  <a:ea typeface="Roboto Light"/>
                  <a:cs typeface="Roboto Light"/>
                </a:rPr>
                <a:t>LPO, IIJA, and IRA funding 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8C455DE-A0A8-E1CA-2B0D-F532F3BF3C81}"/>
                </a:ext>
              </a:extLst>
            </p:cNvPr>
            <p:cNvSpPr txBox="1"/>
            <p:nvPr/>
          </p:nvSpPr>
          <p:spPr>
            <a:xfrm>
              <a:off x="1437523" y="4393337"/>
              <a:ext cx="4381827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latin typeface="Roboto Light"/>
                  <a:ea typeface="Roboto Light"/>
                  <a:cs typeface="Roboto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Light"/>
                  <a:ea typeface="Roboto Light"/>
                  <a:cs typeface="Roboto Light"/>
                </a:rPr>
                <a:t>Order No. 2023 (2023)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2DFAD14-3335-BCCA-B6D5-122D75EE1F63}"/>
                </a:ext>
              </a:extLst>
            </p:cNvPr>
            <p:cNvSpPr txBox="1"/>
            <p:nvPr/>
          </p:nvSpPr>
          <p:spPr>
            <a:xfrm>
              <a:off x="1437522" y="5170007"/>
              <a:ext cx="4381827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latin typeface="Roboto Light"/>
                  <a:ea typeface="Roboto Light"/>
                  <a:cs typeface="Roboto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Light"/>
                  <a:ea typeface="Roboto Light"/>
                  <a:cs typeface="Roboto Light"/>
                </a:rPr>
                <a:t>Order No. 1920 (2024)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2CC953-F459-5824-AE9C-A41AA9687348}"/>
                </a:ext>
              </a:extLst>
            </p:cNvPr>
            <p:cNvSpPr txBox="1"/>
            <p:nvPr/>
          </p:nvSpPr>
          <p:spPr>
            <a:xfrm>
              <a:off x="1437524" y="3828486"/>
              <a:ext cx="4381827" cy="307777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latin typeface="Roboto Light"/>
                  <a:ea typeface="Roboto Light"/>
                  <a:cs typeface="Roboto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 Light"/>
                  <a:ea typeface="Roboto Light"/>
                  <a:cs typeface="Roboto Light"/>
                </a:rPr>
                <a:t>Order No. 881 (2021)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CE27747-231B-909F-8FA2-06484D624E0F}"/>
              </a:ext>
            </a:extLst>
          </p:cNvPr>
          <p:cNvGrpSpPr/>
          <p:nvPr/>
        </p:nvGrpSpPr>
        <p:grpSpPr>
          <a:xfrm>
            <a:off x="7022304" y="1850294"/>
            <a:ext cx="4750830" cy="3616472"/>
            <a:chOff x="6613312" y="1850294"/>
            <a:chExt cx="5838521" cy="361647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A559F6-BF48-7383-70C9-0C62E4FEC9A0}"/>
                </a:ext>
              </a:extLst>
            </p:cNvPr>
            <p:cNvSpPr txBox="1"/>
            <p:nvPr/>
          </p:nvSpPr>
          <p:spPr>
            <a:xfrm>
              <a:off x="6620558" y="1850294"/>
              <a:ext cx="513332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Description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A6BFAA3-CD92-AC89-105A-3601EDC23748}"/>
                </a:ext>
              </a:extLst>
            </p:cNvPr>
            <p:cNvSpPr txBox="1"/>
            <p:nvPr/>
          </p:nvSpPr>
          <p:spPr>
            <a:xfrm>
              <a:off x="6613314" y="2272622"/>
              <a:ext cx="496101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1B4489"/>
                  </a:solidFill>
                  <a:latin typeface="Roboto Light"/>
                  <a:ea typeface="Roboto Light"/>
                  <a:cs typeface="Roboto Light"/>
                </a:defRPr>
              </a:lvl1pPr>
            </a:lstStyle>
            <a:p>
              <a:r>
                <a:rPr lang="en-US" sz="2000" dirty="0">
                  <a:solidFill>
                    <a:srgbClr val="002060"/>
                  </a:solidFill>
                </a:rPr>
                <a:t>Requires FERC to institute incentives (yet to be implemented)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0472EA-A9A5-5023-689E-62F1A8CEC51F}"/>
                </a:ext>
              </a:extLst>
            </p:cNvPr>
            <p:cNvSpPr txBox="1"/>
            <p:nvPr/>
          </p:nvSpPr>
          <p:spPr>
            <a:xfrm>
              <a:off x="6613314" y="3194357"/>
              <a:ext cx="49610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1B4489"/>
                  </a:solidFill>
                  <a:latin typeface="Roboto Light"/>
                  <a:ea typeface="Roboto Light"/>
                  <a:cs typeface="Roboto Light"/>
                </a:defRPr>
              </a:lvl1pPr>
            </a:lstStyle>
            <a:p>
              <a:r>
                <a:rPr lang="en-US" sz="2000" dirty="0">
                  <a:solidFill>
                    <a:srgbClr val="002060"/>
                  </a:solidFill>
                </a:rPr>
                <a:t>SPARK = $1.9 B in matching funds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A8902B9-4F91-017F-321C-42720CF7045E}"/>
                </a:ext>
              </a:extLst>
            </p:cNvPr>
            <p:cNvSpPr txBox="1"/>
            <p:nvPr/>
          </p:nvSpPr>
          <p:spPr>
            <a:xfrm>
              <a:off x="6613312" y="5158989"/>
              <a:ext cx="583852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1B4489"/>
                  </a:solidFill>
                  <a:latin typeface="Roboto Light"/>
                  <a:ea typeface="Roboto Light"/>
                  <a:cs typeface="Roboto Light"/>
                </a:defRPr>
              </a:lvl1pPr>
            </a:lstStyle>
            <a:p>
              <a:r>
                <a:rPr lang="en-US" sz="2000" dirty="0">
                  <a:solidFill>
                    <a:srgbClr val="002060"/>
                  </a:solidFill>
                </a:rPr>
                <a:t>Requires ATTs consideration in planning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C075ED-A8E7-E328-1EEE-F3F7668C936E}"/>
                </a:ext>
              </a:extLst>
            </p:cNvPr>
            <p:cNvSpPr txBox="1"/>
            <p:nvPr/>
          </p:nvSpPr>
          <p:spPr>
            <a:xfrm>
              <a:off x="6613312" y="4380760"/>
              <a:ext cx="583852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1B4489"/>
                  </a:solidFill>
                  <a:latin typeface="Roboto Light"/>
                  <a:ea typeface="Roboto Light"/>
                  <a:cs typeface="Roboto Light"/>
                </a:defRPr>
              </a:lvl1pPr>
            </a:lstStyle>
            <a:p>
              <a:r>
                <a:rPr lang="en-US" sz="2000" dirty="0">
                  <a:solidFill>
                    <a:srgbClr val="002060"/>
                  </a:solidFill>
                </a:rPr>
                <a:t>Requires ATTs consideration in gen interconnection (DLR optional)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9DC8976-E1A9-78D6-86CA-055D7DF05844}"/>
                </a:ext>
              </a:extLst>
            </p:cNvPr>
            <p:cNvSpPr txBox="1"/>
            <p:nvPr/>
          </p:nvSpPr>
          <p:spPr>
            <a:xfrm>
              <a:off x="6613314" y="3816476"/>
              <a:ext cx="49610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1B4489"/>
                  </a:solidFill>
                  <a:latin typeface="Roboto Light"/>
                  <a:ea typeface="Roboto Light"/>
                  <a:cs typeface="Roboto Light"/>
                </a:defRPr>
              </a:lvl1pPr>
            </a:lstStyle>
            <a:p>
              <a:r>
                <a:rPr lang="en-US" sz="2000" dirty="0">
                  <a:solidFill>
                    <a:srgbClr val="002060"/>
                  </a:solidFill>
                </a:rPr>
                <a:t>Requires Ambient Adjusted Ratings</a:t>
              </a: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9958322-4840-270A-433E-21877F31816A}"/>
              </a:ext>
            </a:extLst>
          </p:cNvPr>
          <p:cNvCxnSpPr>
            <a:cxnSpLocks/>
          </p:cNvCxnSpPr>
          <p:nvPr/>
        </p:nvCxnSpPr>
        <p:spPr>
          <a:xfrm>
            <a:off x="1957952" y="5080127"/>
            <a:ext cx="962444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7D2FAD-0C70-8D0F-FFAA-6DC2423A9640}"/>
              </a:ext>
            </a:extLst>
          </p:cNvPr>
          <p:cNvCxnSpPr>
            <a:cxnSpLocks/>
          </p:cNvCxnSpPr>
          <p:nvPr/>
        </p:nvCxnSpPr>
        <p:spPr>
          <a:xfrm>
            <a:off x="2018972" y="4264382"/>
            <a:ext cx="962444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A33673-A656-EF71-8305-8240995E6C78}"/>
              </a:ext>
            </a:extLst>
          </p:cNvPr>
          <p:cNvCxnSpPr/>
          <p:nvPr/>
        </p:nvCxnSpPr>
        <p:spPr>
          <a:xfrm>
            <a:off x="526473" y="2956142"/>
            <a:ext cx="109728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19B26E3-F81C-F7FF-9C94-926C281B14A9}"/>
              </a:ext>
            </a:extLst>
          </p:cNvPr>
          <p:cNvCxnSpPr>
            <a:cxnSpLocks/>
          </p:cNvCxnSpPr>
          <p:nvPr/>
        </p:nvCxnSpPr>
        <p:spPr>
          <a:xfrm>
            <a:off x="1874825" y="5596083"/>
            <a:ext cx="962444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8564649-FDFA-BED4-D4D5-26E8463B862F}"/>
              </a:ext>
            </a:extLst>
          </p:cNvPr>
          <p:cNvSpPr txBox="1"/>
          <p:nvPr/>
        </p:nvSpPr>
        <p:spPr>
          <a:xfrm>
            <a:off x="1988270" y="5781176"/>
            <a:ext cx="4024603" cy="30777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latin typeface="Roboto Light"/>
                <a:ea typeface="Roboto Light"/>
                <a:cs typeface="Roboto Ligh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2060"/>
                </a:solidFill>
              </a:rPr>
              <a:t>Show Cause Orders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Light"/>
              <a:ea typeface="Roboto Light"/>
              <a:cs typeface="Roboto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C21CE6-A19C-AC52-450B-8EFE6AFCA9C8}"/>
              </a:ext>
            </a:extLst>
          </p:cNvPr>
          <p:cNvSpPr txBox="1"/>
          <p:nvPr/>
        </p:nvSpPr>
        <p:spPr>
          <a:xfrm>
            <a:off x="7022304" y="5741983"/>
            <a:ext cx="540561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rgbClr val="1B4489"/>
                </a:solidFill>
                <a:latin typeface="Roboto Light"/>
                <a:ea typeface="Roboto Light"/>
                <a:cs typeface="Roboto Light"/>
              </a:defRPr>
            </a:lvl1pPr>
          </a:lstStyle>
          <a:p>
            <a:r>
              <a:rPr lang="en-US" sz="2000" dirty="0">
                <a:solidFill>
                  <a:srgbClr val="002060"/>
                </a:solidFill>
              </a:rPr>
              <a:t>RTOs must study ATTs proactively</a:t>
            </a:r>
          </a:p>
        </p:txBody>
      </p:sp>
    </p:spTree>
    <p:extLst>
      <p:ext uri="{BB962C8B-B14F-4D97-AF65-F5344CB8AC3E}">
        <p14:creationId xmlns:p14="http://schemas.microsoft.com/office/powerpoint/2010/main" val="2839846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4D3B2-8F62-66BB-EBE0-8A491416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CD7640A5-FB12-334C-A067-4A5A64E1E9FE}" type="slidenum">
              <a:rPr lang="en-US">
                <a:solidFill>
                  <a:srgbClr val="0D72B9"/>
                </a:solidFill>
                <a:latin typeface="Corbel"/>
              </a:rPr>
              <a:pPr defTabSz="609585"/>
              <a:t>22</a:t>
            </a:fld>
            <a:endParaRPr lang="en-US">
              <a:solidFill>
                <a:srgbClr val="0D72B9"/>
              </a:solidFill>
              <a:latin typeface="Corbel"/>
            </a:endParaRPr>
          </a:p>
        </p:txBody>
      </p:sp>
      <p:pic>
        <p:nvPicPr>
          <p:cNvPr id="6" name="Picture 5" descr="A map of different types of electrical components&#10;&#10;Description automatically generated">
            <a:extLst>
              <a:ext uri="{FF2B5EF4-FFF2-40B4-BE49-F238E27FC236}">
                <a16:creationId xmlns:a16="http://schemas.microsoft.com/office/drawing/2014/main" id="{071180CC-9B0C-A2D6-1337-06E680B638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942"/>
          <a:stretch/>
        </p:blipFill>
        <p:spPr>
          <a:xfrm>
            <a:off x="1" y="-1166296"/>
            <a:ext cx="6029020" cy="8024296"/>
          </a:xfrm>
          <a:prstGeom prst="rect">
            <a:avLst/>
          </a:prstGeom>
        </p:spPr>
      </p:pic>
      <p:pic>
        <p:nvPicPr>
          <p:cNvPr id="8" name="Picture 7" descr="A chart of energy levels&#10;&#10;Description automatically generated with medium confidence">
            <a:extLst>
              <a:ext uri="{FF2B5EF4-FFF2-40B4-BE49-F238E27FC236}">
                <a16:creationId xmlns:a16="http://schemas.microsoft.com/office/drawing/2014/main" id="{7265FAB5-EA2A-F6E7-D3C7-1D25EBBC1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64876"/>
            <a:ext cx="1519016" cy="26835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306269-280C-3FC0-D514-19BF1DE2FF24}"/>
              </a:ext>
            </a:extLst>
          </p:cNvPr>
          <p:cNvSpPr txBox="1"/>
          <p:nvPr/>
        </p:nvSpPr>
        <p:spPr>
          <a:xfrm>
            <a:off x="6663282" y="6292693"/>
            <a:ext cx="4084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2400" err="1">
                <a:solidFill>
                  <a:prstClr val="white"/>
                </a:solidFill>
                <a:latin typeface="Corbe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NewGrid</a:t>
            </a:r>
            <a:r>
              <a:rPr lang="en-US" sz="2400">
                <a:solidFill>
                  <a:prstClr val="white"/>
                </a:solidFill>
                <a:latin typeface="Corbe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presentation to FERC</a:t>
            </a:r>
            <a:endParaRPr lang="en-US" sz="2400">
              <a:solidFill>
                <a:prstClr val="white"/>
              </a:solidFill>
              <a:latin typeface="Corbe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43B919-4C7A-144B-7879-36DC7F965E48}"/>
              </a:ext>
            </a:extLst>
          </p:cNvPr>
          <p:cNvSpPr txBox="1">
            <a:spLocks/>
          </p:cNvSpPr>
          <p:nvPr/>
        </p:nvSpPr>
        <p:spPr>
          <a:xfrm>
            <a:off x="6819209" y="2003759"/>
            <a:ext cx="5109827" cy="18515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rgbClr val="0D72B9"/>
                </a:solidFill>
                <a:latin typeface="+mj-lt"/>
                <a:ea typeface="+mj-ea"/>
                <a:cs typeface="Verdana"/>
              </a:defRPr>
            </a:lvl1pPr>
          </a:lstStyle>
          <a:p>
            <a:pPr defTabSz="609585"/>
            <a:r>
              <a:rPr lang="en-US" sz="4250" dirty="0">
                <a:latin typeface="Corbel"/>
              </a:rPr>
              <a:t>Reduce grid congestion by 40%+</a:t>
            </a:r>
            <a:endParaRPr lang="en-US" sz="4267" dirty="0">
              <a:latin typeface="Corbel"/>
            </a:endParaRPr>
          </a:p>
          <a:p>
            <a:pPr defTabSz="609585"/>
            <a:endParaRPr lang="en-US" sz="4267" dirty="0">
              <a:latin typeface="Corbel"/>
            </a:endParaRPr>
          </a:p>
          <a:p>
            <a:pPr defTabSz="609585"/>
            <a:r>
              <a:rPr lang="en-US" sz="4250" dirty="0">
                <a:latin typeface="Corbel"/>
              </a:rPr>
              <a:t>2x interconnection</a:t>
            </a:r>
          </a:p>
        </p:txBody>
      </p:sp>
    </p:spTree>
    <p:extLst>
      <p:ext uri="{BB962C8B-B14F-4D97-AF65-F5344CB8AC3E}">
        <p14:creationId xmlns:p14="http://schemas.microsoft.com/office/powerpoint/2010/main" val="98347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3E762-B46A-D70F-8444-FE9689B7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CD7640A5-FB12-334C-A067-4A5A64E1E9FE}" type="slidenum">
              <a:rPr lang="en-US">
                <a:solidFill>
                  <a:srgbClr val="0D72B9"/>
                </a:solidFill>
                <a:latin typeface="Corbel"/>
              </a:rPr>
              <a:pPr defTabSz="609585"/>
              <a:t>23</a:t>
            </a:fld>
            <a:endParaRPr lang="en-US">
              <a:solidFill>
                <a:srgbClr val="0D72B9"/>
              </a:solidFill>
              <a:latin typeface="Corbel"/>
            </a:endParaRPr>
          </a:p>
        </p:txBody>
      </p:sp>
      <p:pic>
        <p:nvPicPr>
          <p:cNvPr id="6" name="Picture 5" descr="A diagram of a flowchart&#10;&#10;Description automatically generated">
            <a:extLst>
              <a:ext uri="{FF2B5EF4-FFF2-40B4-BE49-F238E27FC236}">
                <a16:creationId xmlns:a16="http://schemas.microsoft.com/office/drawing/2014/main" id="{B314CFA2-E566-8056-EAF5-33BDE9F0B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672" y="0"/>
            <a:ext cx="6019328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A85F1FD-0F4D-81E2-A604-640D31669880}"/>
              </a:ext>
            </a:extLst>
          </p:cNvPr>
          <p:cNvSpPr txBox="1">
            <a:spLocks/>
          </p:cNvSpPr>
          <p:nvPr/>
        </p:nvSpPr>
        <p:spPr>
          <a:xfrm>
            <a:off x="609600" y="2255915"/>
            <a:ext cx="4296936" cy="18515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rgbClr val="0D72B9"/>
                </a:solidFill>
                <a:latin typeface="+mj-lt"/>
                <a:ea typeface="+mj-ea"/>
                <a:cs typeface="Verdana"/>
              </a:defRPr>
            </a:lvl1pPr>
          </a:lstStyle>
          <a:p>
            <a:pPr defTabSz="609585"/>
            <a:r>
              <a:rPr lang="en-US" sz="4267" dirty="0">
                <a:solidFill>
                  <a:schemeClr val="accent4"/>
                </a:solidFill>
                <a:latin typeface="Corbel"/>
              </a:rPr>
              <a:t>GETs deploy in </a:t>
            </a:r>
            <a:r>
              <a:rPr lang="en-US" sz="4267" i="1" dirty="0">
                <a:solidFill>
                  <a:schemeClr val="accent4"/>
                </a:solidFill>
                <a:latin typeface="Corbel"/>
              </a:rPr>
              <a:t>months</a:t>
            </a:r>
          </a:p>
          <a:p>
            <a:pPr defTabSz="609585"/>
            <a:endParaRPr lang="en-US" sz="4267" i="1" dirty="0">
              <a:solidFill>
                <a:schemeClr val="accent4"/>
              </a:solidFill>
              <a:latin typeface="Corbel"/>
            </a:endParaRPr>
          </a:p>
          <a:p>
            <a:pPr defTabSz="609585"/>
            <a:r>
              <a:rPr lang="en-US" sz="4267" dirty="0">
                <a:solidFill>
                  <a:schemeClr val="accent4"/>
                </a:solidFill>
                <a:latin typeface="Corbel"/>
              </a:rPr>
              <a:t>For cheap! </a:t>
            </a:r>
          </a:p>
          <a:p>
            <a:pPr defTabSz="609585"/>
            <a:r>
              <a:rPr lang="en-US" sz="2667" dirty="0">
                <a:solidFill>
                  <a:schemeClr val="accent4"/>
                </a:solidFill>
                <a:latin typeface="Corbel"/>
              </a:rPr>
              <a:t>1/20-1/200</a:t>
            </a:r>
            <a:r>
              <a:rPr lang="en-US" sz="2667" baseline="30000" dirty="0">
                <a:solidFill>
                  <a:schemeClr val="accent4"/>
                </a:solidFill>
                <a:latin typeface="Corbel"/>
              </a:rPr>
              <a:t>th</a:t>
            </a:r>
            <a:r>
              <a:rPr lang="en-US" sz="2667" dirty="0">
                <a:solidFill>
                  <a:schemeClr val="accent4"/>
                </a:solidFill>
                <a:latin typeface="Corbel"/>
              </a:rPr>
              <a:t> the cost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97AEA9-3A8A-EAEE-61F1-582DE7C401EB}"/>
              </a:ext>
            </a:extLst>
          </p:cNvPr>
          <p:cNvSpPr txBox="1"/>
          <p:nvPr/>
        </p:nvSpPr>
        <p:spPr>
          <a:xfrm>
            <a:off x="609600" y="6185356"/>
            <a:ext cx="5276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2400" dirty="0">
                <a:solidFill>
                  <a:prstClr val="white"/>
                </a:solidFill>
                <a:latin typeface="Corbe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NEMA 2024, continues for 2 more pages</a:t>
            </a:r>
            <a:endParaRPr lang="en-US" sz="2400" dirty="0">
              <a:solidFill>
                <a:prstClr val="white"/>
              </a:solidFill>
              <a:latin typeface="Corbel"/>
            </a:endParaRPr>
          </a:p>
        </p:txBody>
      </p:sp>
      <p:sp>
        <p:nvSpPr>
          <p:cNvPr id="9" name="&quot;No&quot; Symbol 8">
            <a:extLst>
              <a:ext uri="{FF2B5EF4-FFF2-40B4-BE49-F238E27FC236}">
                <a16:creationId xmlns:a16="http://schemas.microsoft.com/office/drawing/2014/main" id="{3DBD2EC5-DCB0-35CB-D19F-0E7E0F4992B1}"/>
              </a:ext>
            </a:extLst>
          </p:cNvPr>
          <p:cNvSpPr/>
          <p:nvPr/>
        </p:nvSpPr>
        <p:spPr>
          <a:xfrm>
            <a:off x="6929578" y="1159582"/>
            <a:ext cx="4652823" cy="4538836"/>
          </a:xfrm>
          <a:prstGeom prst="noSmoking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srgbClr val="444444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765052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hoto of outer space">
            <a:extLst>
              <a:ext uri="{FF2B5EF4-FFF2-40B4-BE49-F238E27FC236}">
                <a16:creationId xmlns:a16="http://schemas.microsoft.com/office/drawing/2014/main" id="{40BBB017-852E-6A8F-6676-496D81309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078" y="-659598"/>
            <a:ext cx="12296079" cy="817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96107-D8C1-52B0-BAA6-D9C78F70E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CD7640A5-FB12-334C-A067-4A5A64E1E9FE}" type="slidenum">
              <a:rPr lang="en-US">
                <a:solidFill>
                  <a:srgbClr val="0D72B9"/>
                </a:solidFill>
                <a:latin typeface="Corbel"/>
              </a:rPr>
              <a:pPr defTabSz="609585"/>
              <a:t>24</a:t>
            </a:fld>
            <a:endParaRPr lang="en-US">
              <a:solidFill>
                <a:srgbClr val="0D72B9"/>
              </a:solidFill>
              <a:latin typeface="Corbe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D6941E2-0795-23C3-18A9-793072AB9CC7}"/>
              </a:ext>
            </a:extLst>
          </p:cNvPr>
          <p:cNvSpPr txBox="1">
            <a:spLocks/>
          </p:cNvSpPr>
          <p:nvPr/>
        </p:nvSpPr>
        <p:spPr>
          <a:xfrm>
            <a:off x="348342" y="383572"/>
            <a:ext cx="9579428" cy="2544592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rgbClr val="0D72B9"/>
                </a:solidFill>
                <a:latin typeface="+mj-lt"/>
                <a:ea typeface="+mj-ea"/>
                <a:cs typeface="Verdana"/>
              </a:defRPr>
            </a:lvl1pPr>
          </a:lstStyle>
          <a:p>
            <a:pPr defTabSz="609585"/>
            <a:r>
              <a:rPr lang="en-US" sz="4267" dirty="0">
                <a:solidFill>
                  <a:prstClr val="white"/>
                </a:solidFill>
                <a:latin typeface="Corbel"/>
              </a:rPr>
              <a:t>Benefits of GETs:</a:t>
            </a:r>
          </a:p>
          <a:p>
            <a:pPr defTabSz="609585"/>
            <a:endParaRPr lang="en-US" sz="4267" dirty="0">
              <a:solidFill>
                <a:prstClr val="white"/>
              </a:solidFill>
              <a:latin typeface="Corbel"/>
            </a:endParaRPr>
          </a:p>
          <a:p>
            <a:pPr defTabSz="609585"/>
            <a:r>
              <a:rPr lang="en-US" sz="4250" i="1" dirty="0">
                <a:solidFill>
                  <a:prstClr val="white"/>
                </a:solidFill>
                <a:latin typeface="Corbel"/>
              </a:rPr>
              <a:t>Monitoring</a:t>
            </a:r>
            <a:r>
              <a:rPr lang="en-US" sz="4250" dirty="0">
                <a:solidFill>
                  <a:prstClr val="white"/>
                </a:solidFill>
                <a:latin typeface="Corbel"/>
              </a:rPr>
              <a:t> and </a:t>
            </a:r>
            <a:r>
              <a:rPr lang="en-US" sz="4250" i="1" dirty="0">
                <a:solidFill>
                  <a:prstClr val="white"/>
                </a:solidFill>
                <a:latin typeface="Corbel"/>
              </a:rPr>
              <a:t>control</a:t>
            </a:r>
            <a:r>
              <a:rPr lang="en-US" sz="4250" dirty="0">
                <a:solidFill>
                  <a:prstClr val="white"/>
                </a:solidFill>
                <a:latin typeface="Corbel"/>
              </a:rPr>
              <a:t> supp0rt resilience and reliability.</a:t>
            </a:r>
          </a:p>
        </p:txBody>
      </p:sp>
      <p:pic>
        <p:nvPicPr>
          <p:cNvPr id="2" name="Picture 1" descr="A close-up of a graph&#10;&#10;AI-generated content may be incorrect.">
            <a:extLst>
              <a:ext uri="{FF2B5EF4-FFF2-40B4-BE49-F238E27FC236}">
                <a16:creationId xmlns:a16="http://schemas.microsoft.com/office/drawing/2014/main" id="{8039898C-9152-28A1-A3E4-1B7D32311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228" y="3348829"/>
            <a:ext cx="6249773" cy="330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90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F5F60-8578-AA34-A9F0-3B508A27C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63B7F-BA5C-31B6-0745-35898A5E1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Barriers to adoption of GETs and HPCs sustain inertia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5BACE-5D36-6528-F0AA-228DC3745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>
              <a:defRPr/>
            </a:pPr>
            <a:fld id="{B3FECDB2-12C2-4AFA-BC91-6BA99646959C}" type="slidenum">
              <a:rPr lang="en-US">
                <a:solidFill>
                  <a:prstClr val="white"/>
                </a:solidFill>
                <a:latin typeface="Roboto"/>
              </a:rPr>
              <a:pPr defTabSz="457189">
                <a:defRPr/>
              </a:pPr>
              <a:t>25</a:t>
            </a:fld>
            <a:endParaRPr lang="en-US">
              <a:solidFill>
                <a:prstClr val="white"/>
              </a:solidFill>
              <a:latin typeface="Roboto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1519C4D4-3F72-1709-DD48-C677AA6B1EB0}"/>
              </a:ext>
            </a:extLst>
          </p:cNvPr>
          <p:cNvSpPr txBox="1">
            <a:spLocks/>
          </p:cNvSpPr>
          <p:nvPr/>
        </p:nvSpPr>
        <p:spPr>
          <a:xfrm>
            <a:off x="2940159" y="2301334"/>
            <a:ext cx="8551798" cy="43088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70">
              <a:buNone/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  <a:cs typeface="+mn-cs"/>
              </a:rPr>
              <a:t>Utility lack of experience and tools, and too much work</a:t>
            </a:r>
          </a:p>
        </p:txBody>
      </p:sp>
      <p:pic>
        <p:nvPicPr>
          <p:cNvPr id="20" name="Graphic 19" descr="Transfer outline">
            <a:extLst>
              <a:ext uri="{FF2B5EF4-FFF2-40B4-BE49-F238E27FC236}">
                <a16:creationId xmlns:a16="http://schemas.microsoft.com/office/drawing/2014/main" id="{3DA26CC3-DC68-5F72-5798-AB03B2B1BE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0878" y="3307166"/>
            <a:ext cx="918576" cy="918576"/>
          </a:xfrm>
          <a:prstGeom prst="rect">
            <a:avLst/>
          </a:prstGeom>
        </p:spPr>
      </p:pic>
      <p:pic>
        <p:nvPicPr>
          <p:cNvPr id="7" name="Graphic 6" descr="Snail outline">
            <a:extLst>
              <a:ext uri="{FF2B5EF4-FFF2-40B4-BE49-F238E27FC236}">
                <a16:creationId xmlns:a16="http://schemas.microsoft.com/office/drawing/2014/main" id="{19B08B8E-6CC2-EC94-4AE1-C5A886753C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0878" y="2033513"/>
            <a:ext cx="918576" cy="918576"/>
          </a:xfrm>
          <a:prstGeom prst="rect">
            <a:avLst/>
          </a:prstGeom>
        </p:spPr>
      </p:pic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804002A-EE60-9348-F4C5-908C658323B5}"/>
              </a:ext>
            </a:extLst>
          </p:cNvPr>
          <p:cNvSpPr txBox="1">
            <a:spLocks/>
          </p:cNvSpPr>
          <p:nvPr/>
        </p:nvSpPr>
        <p:spPr>
          <a:xfrm>
            <a:off x="2940159" y="3551010"/>
            <a:ext cx="4984258" cy="43088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indent="0" defTabSz="609570">
              <a:spcBef>
                <a:spcPct val="20000"/>
              </a:spcBef>
              <a:buFont typeface="Arial" panose="020B0604020202020204" pitchFamily="34" charset="0"/>
              <a:buNone/>
              <a:defRPr sz="2800"/>
            </a:lvl1pPr>
            <a:lvl2pPr marL="990575" indent="-380990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547" indent="-304792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3131" indent="-304792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352716" indent="-304792" defTabSz="609585">
              <a:spcBef>
                <a:spcPct val="20000"/>
              </a:spcBef>
              <a:buFont typeface="Arial"/>
              <a:buChar char="•"/>
              <a:defRPr sz="2667"/>
            </a:lvl6pPr>
            <a:lvl7pPr marL="3962301" indent="-304792" defTabSz="609585">
              <a:spcBef>
                <a:spcPct val="20000"/>
              </a:spcBef>
              <a:buFont typeface="Arial"/>
              <a:buChar char="•"/>
              <a:defRPr sz="2667"/>
            </a:lvl7pPr>
            <a:lvl8pPr marL="4571886" indent="-304792" defTabSz="609585">
              <a:spcBef>
                <a:spcPct val="20000"/>
              </a:spcBef>
              <a:buFont typeface="Arial"/>
              <a:buChar char="•"/>
              <a:defRPr sz="2667"/>
            </a:lvl8pPr>
            <a:lvl9pPr marL="5181470" indent="-304792" defTabSz="609585">
              <a:spcBef>
                <a:spcPct val="20000"/>
              </a:spcBef>
              <a:buFont typeface="Arial"/>
              <a:buChar char="•"/>
              <a:defRPr sz="2667"/>
            </a:lvl9pPr>
          </a:lstStyle>
          <a:p>
            <a:r>
              <a:rPr lang="en-US" dirty="0"/>
              <a:t>Misaligned incentives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56CB89A-3B21-9F2F-306C-D96A5D3523BF}"/>
              </a:ext>
            </a:extLst>
          </p:cNvPr>
          <p:cNvSpPr txBox="1">
            <a:spLocks/>
          </p:cNvSpPr>
          <p:nvPr/>
        </p:nvSpPr>
        <p:spPr>
          <a:xfrm>
            <a:off x="2940159" y="4830115"/>
            <a:ext cx="5776330" cy="43088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indent="0" defTabSz="609570">
              <a:spcBef>
                <a:spcPct val="20000"/>
              </a:spcBef>
              <a:buFont typeface="Arial" panose="020B0604020202020204" pitchFamily="34" charset="0"/>
              <a:buNone/>
              <a:defRPr sz="2800"/>
            </a:lvl1pPr>
            <a:lvl2pPr marL="990575" indent="-380990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62" indent="-304792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547" indent="-304792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3131" indent="-304792" defTabSz="60958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352716" indent="-304792" defTabSz="609585">
              <a:spcBef>
                <a:spcPct val="20000"/>
              </a:spcBef>
              <a:buFont typeface="Arial"/>
              <a:buChar char="•"/>
              <a:defRPr sz="2667"/>
            </a:lvl6pPr>
            <a:lvl7pPr marL="3962301" indent="-304792" defTabSz="609585">
              <a:spcBef>
                <a:spcPct val="20000"/>
              </a:spcBef>
              <a:buFont typeface="Arial"/>
              <a:buChar char="•"/>
              <a:defRPr sz="2667"/>
            </a:lvl7pPr>
            <a:lvl8pPr marL="4571886" indent="-304792" defTabSz="609585">
              <a:spcBef>
                <a:spcPct val="20000"/>
              </a:spcBef>
              <a:buFont typeface="Arial"/>
              <a:buChar char="•"/>
              <a:defRPr sz="2667"/>
            </a:lvl8pPr>
            <a:lvl9pPr marL="5181470" indent="-304792" defTabSz="609585">
              <a:spcBef>
                <a:spcPct val="20000"/>
              </a:spcBef>
              <a:buFont typeface="Arial"/>
              <a:buChar char="•"/>
              <a:defRPr sz="2667"/>
            </a:lvl9pPr>
          </a:lstStyle>
          <a:p>
            <a:r>
              <a:rPr lang="en-US" dirty="0"/>
              <a:t>Understanding benefits &amp; costs</a:t>
            </a:r>
          </a:p>
        </p:txBody>
      </p:sp>
      <p:pic>
        <p:nvPicPr>
          <p:cNvPr id="16" name="Graphic 15" descr="Gold bars outline">
            <a:extLst>
              <a:ext uri="{FF2B5EF4-FFF2-40B4-BE49-F238E27FC236}">
                <a16:creationId xmlns:a16="http://schemas.microsoft.com/office/drawing/2014/main" id="{BFBE1BC1-003A-28D9-0EBB-94FCCC8C1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0878" y="4586271"/>
            <a:ext cx="918576" cy="91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48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25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160124"/>
      </a:dk1>
      <a:lt1>
        <a:srgbClr val="FEFFFF"/>
      </a:lt1>
      <a:dk2>
        <a:srgbClr val="160124"/>
      </a:dk2>
      <a:lt2>
        <a:srgbClr val="FEFFFF"/>
      </a:lt2>
      <a:accent1>
        <a:srgbClr val="262251"/>
      </a:accent1>
      <a:accent2>
        <a:srgbClr val="0E6CB2"/>
      </a:accent2>
      <a:accent3>
        <a:srgbClr val="AC4700"/>
      </a:accent3>
      <a:accent4>
        <a:srgbClr val="F3F5F0"/>
      </a:accent4>
      <a:accent5>
        <a:srgbClr val="F3F5F0"/>
      </a:accent5>
      <a:accent6>
        <a:srgbClr val="F3F5F0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16011</TotalTime>
  <Words>1173</Words>
  <Application>Microsoft Macintosh PowerPoint</Application>
  <PresentationFormat>Widescreen</PresentationFormat>
  <Paragraphs>193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Corbel</vt:lpstr>
      <vt:lpstr>Franklin Gothic Book</vt:lpstr>
      <vt:lpstr>Roboto</vt:lpstr>
      <vt:lpstr>Roboto Black</vt:lpstr>
      <vt:lpstr>Roboto Light</vt:lpstr>
      <vt:lpstr>Office Theme</vt:lpstr>
      <vt:lpstr>Grid Enhancing Technology Policy Options and Technical Considerations in Nevada</vt:lpstr>
      <vt:lpstr>Agenda</vt:lpstr>
      <vt:lpstr>What are Advanced Transmission Technologies?</vt:lpstr>
      <vt:lpstr>PowerPoint Presentation</vt:lpstr>
      <vt:lpstr>Benefits of Grid Enhancing Technologies (GETs) and High Performance Conductors (HPCs)</vt:lpstr>
      <vt:lpstr>Policy context</vt:lpstr>
      <vt:lpstr>Recommendations from the Nevada Regional Transmission Coordination Task Force in 2024</vt:lpstr>
      <vt:lpstr>FERC Policies for Advanced Transmission Tech</vt:lpstr>
      <vt:lpstr>$1.9 billion in matching grants from DOE soon!</vt:lpstr>
      <vt:lpstr>23 states have passed ATTs laws as of July 2026</vt:lpstr>
      <vt:lpstr>Dynamic Line Ratings in the desert? Average capacity increases of 10-30%+</vt:lpstr>
      <vt:lpstr>PowerPoint Presentation</vt:lpstr>
      <vt:lpstr>DLR results from two lines in the same month</vt:lpstr>
      <vt:lpstr>PowerPoint Presentation</vt:lpstr>
      <vt:lpstr>Thank you!</vt:lpstr>
      <vt:lpstr>Appendix of random slides about GETs</vt:lpstr>
      <vt:lpstr>Today’s grid has untapped capacity</vt:lpstr>
      <vt:lpstr>Advanced Power Flow Control Georgia Power and PG&amp;E find 100MW+ each</vt:lpstr>
      <vt:lpstr>Transmission Topology Optimization SPP released 845 MW of stranded generation</vt:lpstr>
      <vt:lpstr>Conductor technology has evolved beyond traditional ACSR/ACSS to “High Performance Conductors” (HPCs)</vt:lpstr>
      <vt:lpstr>Federal policies: Advanced Transmission Technologies (ATTs)</vt:lpstr>
      <vt:lpstr>PowerPoint Presentation</vt:lpstr>
      <vt:lpstr>PowerPoint Presentation</vt:lpstr>
      <vt:lpstr>PowerPoint Presentation</vt:lpstr>
      <vt:lpstr>Barriers to adoption of GETs and HPCs sustain inertia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Shreve</dc:creator>
  <cp:lastModifiedBy>Julia Selker</cp:lastModifiedBy>
  <cp:revision>15</cp:revision>
  <dcterms:created xsi:type="dcterms:W3CDTF">2025-09-03T21:30:39Z</dcterms:created>
  <dcterms:modified xsi:type="dcterms:W3CDTF">2026-09-22T17:49:37Z</dcterms:modified>
</cp:coreProperties>
</file>