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1" r:id="rId2"/>
    <p:sldMasterId id="2147483690" r:id="rId3"/>
    <p:sldMasterId id="2147483706"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9144000" cy="5143500" type="screen16x9"/>
  <p:notesSz cx="6858000" cy="9144000"/>
  <p:embeddedFontLst>
    <p:embeddedFont>
      <p:font typeface="Libre Franklin" pitchFamily="2" charset="0"/>
      <p:regular r:id="rId27"/>
      <p:bold r:id="rId28"/>
      <p:italic r:id="rId29"/>
      <p:boldItalic r:id="rId30"/>
    </p:embeddedFont>
    <p:embeddedFont>
      <p:font typeface="Libre Franklin Medium" pitchFamily="2" charset="0"/>
      <p:regular r:id="rId31"/>
      <p:bold r:id="rId32"/>
      <p:italic r:id="rId33"/>
      <p:boldItalic r:id="rId34"/>
    </p:embeddedFont>
    <p:embeddedFont>
      <p:font typeface="Play" panose="020B0604020202020204" charset="0"/>
      <p:regular r:id="rId35"/>
      <p:bold r:id="rId36"/>
    </p:embeddedFont>
    <p:embeddedFont>
      <p:font typeface="Verdana" panose="020B060403050404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kqFtRMq/vrxMVoOyZc95tqyqd1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6D6C65-1B84-4A00-85B1-7D9E4D836BCE}">
  <a:tblStyle styleId="{D66D6C65-1B84-4A00-85B1-7D9E4D836BCE}"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58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 Id="rId20" Type="http://schemas.openxmlformats.org/officeDocument/2006/relationships/slide" Target="slides/slide16.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81df0b1ffa_0_72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Font typeface="Arial"/>
              <a:buNone/>
            </a:pPr>
            <a:endParaRPr/>
          </a:p>
        </p:txBody>
      </p:sp>
      <p:sp>
        <p:nvSpPr>
          <p:cNvPr id="303" name="Google Shape;303;g381df0b1ffa_0_7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f6f047337f_0_110: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4" name="Google Shape;504;g3f6f047337f_0_110: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444500" lvl="0" indent="-21590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3f7714443c9_0_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Pam</a:t>
            </a:r>
            <a:endParaRPr/>
          </a:p>
        </p:txBody>
      </p:sp>
      <p:sp>
        <p:nvSpPr>
          <p:cNvPr id="515" name="Google Shape;515;g3f7714443c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f7714443c9_0_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Pam</a:t>
            </a:r>
            <a:endParaRPr/>
          </a:p>
        </p:txBody>
      </p:sp>
      <p:sp>
        <p:nvSpPr>
          <p:cNvPr id="522" name="Google Shape;522;g3f7714443c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9ce5d07c73_1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Jim</a:t>
            </a:r>
            <a:endParaRPr/>
          </a:p>
        </p:txBody>
      </p:sp>
      <p:sp>
        <p:nvSpPr>
          <p:cNvPr id="529" name="Google Shape;529;g39ce5d07c73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f703d0d35b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Jim</a:t>
            </a:r>
            <a:endParaRPr/>
          </a:p>
        </p:txBody>
      </p:sp>
      <p:sp>
        <p:nvSpPr>
          <p:cNvPr id="536" name="Google Shape;536;g3f703d0d35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ee8198234d_0_40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kayla</a:t>
            </a:r>
            <a:endParaRPr/>
          </a:p>
        </p:txBody>
      </p:sp>
      <p:sp>
        <p:nvSpPr>
          <p:cNvPr id="543" name="Google Shape;543;g3ee8198234d_0_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f6bf3f2ee8_0_6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549" name="Google Shape;549;g3f6bf3f2ee8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3ee8198234d_0_39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Alaine? </a:t>
            </a:r>
            <a:endParaRPr/>
          </a:p>
        </p:txBody>
      </p:sp>
      <p:sp>
        <p:nvSpPr>
          <p:cNvPr id="555" name="Google Shape;555;g3ee8198234d_0_3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a6105e969b_0_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g3a6105e969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f6bf3f2ee8_0_25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Jim</a:t>
            </a:r>
            <a:endParaRPr/>
          </a:p>
        </p:txBody>
      </p:sp>
      <p:sp>
        <p:nvSpPr>
          <p:cNvPr id="569" name="Google Shape;569;g3f6bf3f2ee8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39e30aa87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74" name="Google Shape;574;g339e30aa87a_0_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Kathleen</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39e30aa87a_0_3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g339e30aa87a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f77efc324b_0_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g3f77efc324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f77efc324b_0_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g3f77efc324b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f77efc324b_0_38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g3f77efc324b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f77efc324b_0_64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9" name="Google Shape;349;g3f77efc324b_0_648:notes"/>
          <p:cNvSpPr txBox="1">
            <a:spLocks noGrp="1"/>
          </p:cNvSpPr>
          <p:nvPr>
            <p:ph type="body" idx="1"/>
          </p:nvPr>
        </p:nvSpPr>
        <p:spPr>
          <a:xfrm>
            <a:off x="0" y="0"/>
            <a:ext cx="39999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50" name="Google Shape;350;g3f77efc324b_0_648:notes"/>
          <p:cNvSpPr txBox="1">
            <a:spLocks noGrp="1"/>
          </p:cNvSpPr>
          <p:nvPr>
            <p:ph type="sldNum" idx="12"/>
          </p:nvPr>
        </p:nvSpPr>
        <p:spPr>
          <a:xfrm>
            <a:off x="0" y="0"/>
            <a:ext cx="39999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6</a:t>
            </a:fld>
            <a:endParaRPr sz="18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f6bf3f2ee8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g3f6bf3f2ee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3f6bf3f2ee8_0_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g3f6bf3f2ee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f6f047337f_0_2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g3f6f047337f_0_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g381df0b1ffa_0_736"/>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chemeClr val="accent4"/>
              </a:buClr>
              <a:buSzPts val="1800"/>
              <a:buNone/>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11" name="Google Shape;11;g381df0b1ffa_0_736"/>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2" name="Google Shape;12;g381df0b1ffa_0_736"/>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le slide">
  <p:cSld name="1_Title slide">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g381df0b1ffa_0_763"/>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chemeClr val="accent4"/>
              </a:buClr>
              <a:buSzPts val="1800"/>
              <a:buNone/>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42" name="Google Shape;42;g381df0b1ffa_0_763"/>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43" name="Google Shape;43;g381df0b1ffa_0_763"/>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slide">
  <p:cSld name="1_Title slide 2">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g381df0b1ffa_0_767"/>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chemeClr val="accent4"/>
              </a:buClr>
              <a:buSzPts val="1800"/>
              <a:buNone/>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46" name="Google Shape;46;g381df0b1ffa_0_767"/>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47" name="Google Shape;47;g381df0b1ffa_0_767"/>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_AND_TWO_COLUMNS 1">
  <p:cSld name="TITLE_AND_TWO_COLUMNS_1">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g3aea849026d_0_5"/>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50" name="Google Shape;50;g3aea849026d_0_5"/>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51" name="Google Shape;51;g3aea849026d_0_5"/>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_AND_BODY">
  <p:cSld name="TITLE_AND_BODY_1">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g381df0b1ffa_0_667"/>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58" name="Google Shape;58;g381df0b1ffa_0_667"/>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_AND_BODY 5">
  <p:cSld name="TITLE_AND_BODY_6">
    <p:bg>
      <p:bgPr>
        <a:blipFill>
          <a:blip r:embed="rId2">
            <a:alphaModFix/>
          </a:blip>
          <a:stretch>
            <a:fillRect/>
          </a:stretch>
        </a:blipFill>
        <a:effectLst/>
      </p:bgPr>
    </p:bg>
    <p:spTree>
      <p:nvGrpSpPr>
        <p:cNvPr id="1" name="Shape 59"/>
        <p:cNvGrpSpPr/>
        <p:nvPr/>
      </p:nvGrpSpPr>
      <p:grpSpPr>
        <a:xfrm>
          <a:off x="0" y="0"/>
          <a:ext cx="0" cy="0"/>
          <a:chOff x="0" y="0"/>
          <a:chExt cx="0" cy="0"/>
        </a:xfrm>
      </p:grpSpPr>
      <p:sp>
        <p:nvSpPr>
          <p:cNvPr id="60" name="Google Shape;60;g3e04e7b0338_0_461"/>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61" name="Google Shape;61;g3e04e7b0338_0_461"/>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_AND_TWO_COLUMNS">
  <p:cSld name="TITLE_AND_TWO_COLUMNS_1">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g381df0b1ffa_0_670"/>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64" name="Google Shape;64;g381df0b1ffa_0_670"/>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65" name="Google Shape;65;g381df0b1ffa_0_670"/>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_HEADER_2_1">
  <p:cSld name="SECTION_HEADER_2_1">
    <p:bg>
      <p:bgPr>
        <a:blipFill>
          <a:blip r:embed="rId2">
            <a:alphaModFix/>
          </a:blip>
          <a:stretch>
            <a:fillRect/>
          </a:stretch>
        </a:blipFill>
        <a:effectLst/>
      </p:bgPr>
    </p:bg>
    <p:spTree>
      <p:nvGrpSpPr>
        <p:cNvPr id="1" name="Shape 66"/>
        <p:cNvGrpSpPr/>
        <p:nvPr/>
      </p:nvGrpSpPr>
      <p:grpSpPr>
        <a:xfrm>
          <a:off x="0" y="0"/>
          <a:ext cx="0" cy="0"/>
          <a:chOff x="0" y="0"/>
          <a:chExt cx="0" cy="0"/>
        </a:xfrm>
      </p:grpSpPr>
      <p:sp>
        <p:nvSpPr>
          <p:cNvPr id="67" name="Google Shape;67;g381df0b1ffa_0_674"/>
          <p:cNvSpPr txBox="1">
            <a:spLocks noGrp="1"/>
          </p:cNvSpPr>
          <p:nvPr>
            <p:ph type="body" idx="1"/>
          </p:nvPr>
        </p:nvSpPr>
        <p:spPr>
          <a:xfrm>
            <a:off x="1382700" y="265524"/>
            <a:ext cx="7449600" cy="7926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1pPr>
            <a:lvl2pPr marL="914400" lvl="1"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2pPr>
            <a:lvl3pPr marL="1371600" lvl="2"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3pPr>
            <a:lvl4pPr marL="1828800" lvl="3"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4pPr>
            <a:lvl5pPr marL="2286000" lvl="4"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68" name="Google Shape;68;g381df0b1ffa_0_674"/>
          <p:cNvSpPr>
            <a:spLocks noGrp="1"/>
          </p:cNvSpPr>
          <p:nvPr>
            <p:ph type="pic" idx="2"/>
          </p:nvPr>
        </p:nvSpPr>
        <p:spPr>
          <a:xfrm>
            <a:off x="4308874" y="1067399"/>
            <a:ext cx="4523400" cy="3317100"/>
          </a:xfrm>
          <a:prstGeom prst="rect">
            <a:avLst/>
          </a:prstGeom>
          <a:noFill/>
          <a:ln>
            <a:noFill/>
          </a:ln>
        </p:spPr>
      </p:sp>
      <p:sp>
        <p:nvSpPr>
          <p:cNvPr id="69" name="Google Shape;69;g381df0b1ffa_0_674"/>
          <p:cNvSpPr txBox="1">
            <a:spLocks noGrp="1"/>
          </p:cNvSpPr>
          <p:nvPr>
            <p:ph type="body" idx="3"/>
          </p:nvPr>
        </p:nvSpPr>
        <p:spPr>
          <a:xfrm>
            <a:off x="1382700" y="1067399"/>
            <a:ext cx="2675700" cy="33171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70" name="Google Shape;70;g381df0b1ffa_0_674"/>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_AND_BODY 2 1">
  <p:cSld name="TITLE_AND_BODY 2">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g3bbdd54277a_0_108"/>
          <p:cNvSpPr txBox="1">
            <a:spLocks noGrp="1"/>
          </p:cNvSpPr>
          <p:nvPr>
            <p:ph type="body" idx="1"/>
          </p:nvPr>
        </p:nvSpPr>
        <p:spPr>
          <a:xfrm>
            <a:off x="1382700" y="1058125"/>
            <a:ext cx="6887400" cy="3416400"/>
          </a:xfrm>
          <a:prstGeom prst="rect">
            <a:avLst/>
          </a:prstGeom>
          <a:noFill/>
          <a:ln>
            <a:noFill/>
          </a:ln>
        </p:spPr>
        <p:txBody>
          <a:bodyPr spcFirstLastPara="1" wrap="square" lIns="91375" tIns="91375" rIns="91375" bIns="91375"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73" name="Google Shape;73;g3bbdd54277a_0_108"/>
          <p:cNvSpPr txBox="1">
            <a:spLocks noGrp="1"/>
          </p:cNvSpPr>
          <p:nvPr>
            <p:ph type="sldNum" idx="12"/>
          </p:nvPr>
        </p:nvSpPr>
        <p:spPr>
          <a:xfrm>
            <a:off x="6279584" y="4635155"/>
            <a:ext cx="2736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74"/>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_AND_TWO_COLUMNS 3">
  <p:cSld name="TITLE_AND_TWO_COLUMNS_4">
    <p:bg>
      <p:bgPr>
        <a:blipFill>
          <a:blip r:embed="rId2">
            <a:alphaModFix/>
          </a:blip>
          <a:stretch>
            <a:fillRect/>
          </a:stretch>
        </a:blipFill>
        <a:effectLst/>
      </p:bgPr>
    </p:bg>
    <p:spTree>
      <p:nvGrpSpPr>
        <p:cNvPr id="1" name="Shape 75"/>
        <p:cNvGrpSpPr/>
        <p:nvPr/>
      </p:nvGrpSpPr>
      <p:grpSpPr>
        <a:xfrm>
          <a:off x="0" y="0"/>
          <a:ext cx="0" cy="0"/>
          <a:chOff x="0" y="0"/>
          <a:chExt cx="0" cy="0"/>
        </a:xfrm>
      </p:grpSpPr>
      <p:sp>
        <p:nvSpPr>
          <p:cNvPr id="76" name="Google Shape;76;g3bbdd54277a_0_111"/>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77" name="Google Shape;77;g3bbdd54277a_0_111"/>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78" name="Google Shape;78;g3bbdd54277a_0_111"/>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_AND_BODY 1">
  <p:cSld name="TITLE_AND_BODY_1">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g3aea849026d_0_9"/>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5" name="Google Shape;15;g3aea849026d_0_9"/>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_AND_TWO_COLUMNS 2">
  <p:cSld name="TITLE_AND_TWO_COLUMNS_3">
    <p:bg>
      <p:bgPr>
        <a:blipFill>
          <a:blip r:embed="rId2">
            <a:alphaModFix/>
          </a:blip>
          <a:stretch>
            <a:fillRect/>
          </a:stretch>
        </a:blipFill>
        <a:effectLst/>
      </p:bgPr>
    </p:bg>
    <p:spTree>
      <p:nvGrpSpPr>
        <p:cNvPr id="1" name="Shape 79"/>
        <p:cNvGrpSpPr/>
        <p:nvPr/>
      </p:nvGrpSpPr>
      <p:grpSpPr>
        <a:xfrm>
          <a:off x="0" y="0"/>
          <a:ext cx="0" cy="0"/>
          <a:chOff x="0" y="0"/>
          <a:chExt cx="0" cy="0"/>
        </a:xfrm>
      </p:grpSpPr>
      <p:sp>
        <p:nvSpPr>
          <p:cNvPr id="80" name="Google Shape;80;g39cef712529_0_45"/>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81" name="Google Shape;81;g39cef712529_0_45"/>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82" name="Google Shape;82;g39cef712529_0_45"/>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3"/>
        <p:cNvGrpSpPr/>
        <p:nvPr/>
      </p:nvGrpSpPr>
      <p:grpSpPr>
        <a:xfrm>
          <a:off x="0" y="0"/>
          <a:ext cx="0" cy="0"/>
          <a:chOff x="0" y="0"/>
          <a:chExt cx="0" cy="0"/>
        </a:xfrm>
      </p:grpSpPr>
      <p:sp>
        <p:nvSpPr>
          <p:cNvPr id="84" name="Google Shape;84;g381df0b1ffa_0_62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85" name="Google Shape;85;g381df0b1ffa_0_62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6" name="Google Shape;86;g381df0b1ffa_0_6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7"/>
        <p:cNvGrpSpPr/>
        <p:nvPr/>
      </p:nvGrpSpPr>
      <p:grpSpPr>
        <a:xfrm>
          <a:off x="0" y="0"/>
          <a:ext cx="0" cy="0"/>
          <a:chOff x="0" y="0"/>
          <a:chExt cx="0" cy="0"/>
        </a:xfrm>
      </p:grpSpPr>
      <p:sp>
        <p:nvSpPr>
          <p:cNvPr id="88" name="Google Shape;88;g381df0b1ffa_0_62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89" name="Google Shape;89;g381df0b1ffa_0_6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0"/>
        <p:cNvGrpSpPr/>
        <p:nvPr/>
      </p:nvGrpSpPr>
      <p:grpSpPr>
        <a:xfrm>
          <a:off x="0" y="0"/>
          <a:ext cx="0" cy="0"/>
          <a:chOff x="0" y="0"/>
          <a:chExt cx="0" cy="0"/>
        </a:xfrm>
      </p:grpSpPr>
      <p:sp>
        <p:nvSpPr>
          <p:cNvPr id="91" name="Google Shape;91;g381df0b1ffa_0_6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2" name="Google Shape;92;g381df0b1ffa_0_6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3" name="Google Shape;93;g381df0b1ffa_0_6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4"/>
        <p:cNvGrpSpPr/>
        <p:nvPr/>
      </p:nvGrpSpPr>
      <p:grpSpPr>
        <a:xfrm>
          <a:off x="0" y="0"/>
          <a:ext cx="0" cy="0"/>
          <a:chOff x="0" y="0"/>
          <a:chExt cx="0" cy="0"/>
        </a:xfrm>
      </p:grpSpPr>
      <p:sp>
        <p:nvSpPr>
          <p:cNvPr id="95" name="Google Shape;95;g381df0b1ffa_0_6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6" name="Google Shape;96;g381df0b1ffa_0_63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7" name="Google Shape;97;g381df0b1ffa_0_63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8" name="Google Shape;98;g381df0b1ffa_0_6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sp>
        <p:nvSpPr>
          <p:cNvPr id="100" name="Google Shape;100;g381df0b1ffa_0_6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1" name="Google Shape;101;g381df0b1ffa_0_6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2"/>
        <p:cNvGrpSpPr/>
        <p:nvPr/>
      </p:nvGrpSpPr>
      <p:grpSpPr>
        <a:xfrm>
          <a:off x="0" y="0"/>
          <a:ext cx="0" cy="0"/>
          <a:chOff x="0" y="0"/>
          <a:chExt cx="0" cy="0"/>
        </a:xfrm>
      </p:grpSpPr>
      <p:sp>
        <p:nvSpPr>
          <p:cNvPr id="103" name="Google Shape;103;g381df0b1ffa_0_64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04" name="Google Shape;104;g381df0b1ffa_0_64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105" name="Google Shape;105;g381df0b1ffa_0_6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6"/>
        <p:cNvGrpSpPr/>
        <p:nvPr/>
      </p:nvGrpSpPr>
      <p:grpSpPr>
        <a:xfrm>
          <a:off x="0" y="0"/>
          <a:ext cx="0" cy="0"/>
          <a:chOff x="0" y="0"/>
          <a:chExt cx="0" cy="0"/>
        </a:xfrm>
      </p:grpSpPr>
      <p:sp>
        <p:nvSpPr>
          <p:cNvPr id="107" name="Google Shape;107;g381df0b1ffa_0_645"/>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08" name="Google Shape;108;g381df0b1ffa_0_6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9"/>
        <p:cNvGrpSpPr/>
        <p:nvPr/>
      </p:nvGrpSpPr>
      <p:grpSpPr>
        <a:xfrm>
          <a:off x="0" y="0"/>
          <a:ext cx="0" cy="0"/>
          <a:chOff x="0" y="0"/>
          <a:chExt cx="0" cy="0"/>
        </a:xfrm>
      </p:grpSpPr>
      <p:sp>
        <p:nvSpPr>
          <p:cNvPr id="110" name="Google Shape;110;g381df0b1ffa_0_64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g381df0b1ffa_0_64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12" name="Google Shape;112;g381df0b1ffa_0_64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13" name="Google Shape;113;g381df0b1ffa_0_64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14" name="Google Shape;114;g381df0b1ffa_0_6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5"/>
        <p:cNvGrpSpPr/>
        <p:nvPr/>
      </p:nvGrpSpPr>
      <p:grpSpPr>
        <a:xfrm>
          <a:off x="0" y="0"/>
          <a:ext cx="0" cy="0"/>
          <a:chOff x="0" y="0"/>
          <a:chExt cx="0" cy="0"/>
        </a:xfrm>
      </p:grpSpPr>
      <p:sp>
        <p:nvSpPr>
          <p:cNvPr id="116" name="Google Shape;116;g381df0b1ffa_0_65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117" name="Google Shape;117;g381df0b1ffa_0_6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_AND_BODY" type="tx">
  <p:cSld name="TITLE_AND_BODY">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g381df0b1ffa_0_740"/>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8" name="Google Shape;18;g381df0b1ffa_0_740"/>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8"/>
        <p:cNvGrpSpPr/>
        <p:nvPr/>
      </p:nvGrpSpPr>
      <p:grpSpPr>
        <a:xfrm>
          <a:off x="0" y="0"/>
          <a:ext cx="0" cy="0"/>
          <a:chOff x="0" y="0"/>
          <a:chExt cx="0" cy="0"/>
        </a:xfrm>
      </p:grpSpPr>
      <p:sp>
        <p:nvSpPr>
          <p:cNvPr id="119" name="Google Shape;119;g381df0b1ffa_0_65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20" name="Google Shape;120;g381df0b1ffa_0_65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21" name="Google Shape;121;g381df0b1ffa_0_6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g381df0b1ffa_0_6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p:cSld name="TITLE_1">
    <p:spTree>
      <p:nvGrpSpPr>
        <p:cNvPr id="1" name="Shape 124"/>
        <p:cNvGrpSpPr/>
        <p:nvPr/>
      </p:nvGrpSpPr>
      <p:grpSpPr>
        <a:xfrm>
          <a:off x="0" y="0"/>
          <a:ext cx="0" cy="0"/>
          <a:chOff x="0" y="0"/>
          <a:chExt cx="0" cy="0"/>
        </a:xfrm>
      </p:grpSpPr>
      <p:sp>
        <p:nvSpPr>
          <p:cNvPr id="125" name="Google Shape;125;g381df0b1ffa_0_663"/>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chemeClr val="accent4"/>
              </a:buClr>
              <a:buSzPts val="1800"/>
              <a:buNone/>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126" name="Google Shape;126;g381df0b1ffa_0_663"/>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27" name="Google Shape;127;g381df0b1ffa_0_663"/>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_AND_TWO_COLUMNS 1">
  <p:cSld name="TITLE_AND_TWO_COLUMNS_2">
    <p:bg>
      <p:bgPr>
        <a:blipFill>
          <a:blip r:embed="rId2">
            <a:alphaModFix/>
          </a:blip>
          <a:stretch>
            <a:fillRect/>
          </a:stretch>
        </a:blipFill>
        <a:effectLst/>
      </p:bgPr>
    </p:bg>
    <p:spTree>
      <p:nvGrpSpPr>
        <p:cNvPr id="1" name="Shape 128"/>
        <p:cNvGrpSpPr/>
        <p:nvPr/>
      </p:nvGrpSpPr>
      <p:grpSpPr>
        <a:xfrm>
          <a:off x="0" y="0"/>
          <a:ext cx="0" cy="0"/>
          <a:chOff x="0" y="0"/>
          <a:chExt cx="0" cy="0"/>
        </a:xfrm>
      </p:grpSpPr>
      <p:sp>
        <p:nvSpPr>
          <p:cNvPr id="129" name="Google Shape;129;g3952fe732ab_0_44"/>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30" name="Google Shape;130;g3952fe732ab_0_44"/>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31" name="Google Shape;131;g3952fe732ab_0_44"/>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_AND_BODY 1">
  <p:cSld name="TITLE_AND_BODY_2">
    <p:bg>
      <p:bgPr>
        <a:blipFill>
          <a:blip r:embed="rId2">
            <a:alphaModFix/>
          </a:blip>
          <a:stretch>
            <a:fillRect/>
          </a:stretch>
        </a:blipFill>
        <a:effectLst/>
      </p:bgPr>
    </p:bg>
    <p:spTree>
      <p:nvGrpSpPr>
        <p:cNvPr id="1" name="Shape 132"/>
        <p:cNvGrpSpPr/>
        <p:nvPr/>
      </p:nvGrpSpPr>
      <p:grpSpPr>
        <a:xfrm>
          <a:off x="0" y="0"/>
          <a:ext cx="0" cy="0"/>
          <a:chOff x="0" y="0"/>
          <a:chExt cx="0" cy="0"/>
        </a:xfrm>
      </p:grpSpPr>
      <p:sp>
        <p:nvSpPr>
          <p:cNvPr id="133" name="Google Shape;133;g3952fe732ab_0_92"/>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34" name="Google Shape;134;g3952fe732ab_0_92"/>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_AND_BODY 2">
  <p:cSld name="TITLE_AND_BODY_3">
    <p:bg>
      <p:bgPr>
        <a:blipFill>
          <a:blip r:embed="rId2">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952fe732ab_0_150"/>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37" name="Google Shape;137;g3952fe732ab_0_150"/>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_AND_BODY 3">
  <p:cSld name="TITLE_AND_BODY_4">
    <p:bg>
      <p:bgPr>
        <a:blipFill>
          <a:blip r:embed="rId2">
            <a:alphaModFix/>
          </a:blip>
          <a:stretch>
            <a:fillRect/>
          </a:stretch>
        </a:blipFill>
        <a:effectLst/>
      </p:bgPr>
    </p:bg>
    <p:spTree>
      <p:nvGrpSpPr>
        <p:cNvPr id="1" name="Shape 138"/>
        <p:cNvGrpSpPr/>
        <p:nvPr/>
      </p:nvGrpSpPr>
      <p:grpSpPr>
        <a:xfrm>
          <a:off x="0" y="0"/>
          <a:ext cx="0" cy="0"/>
          <a:chOff x="0" y="0"/>
          <a:chExt cx="0" cy="0"/>
        </a:xfrm>
      </p:grpSpPr>
      <p:sp>
        <p:nvSpPr>
          <p:cNvPr id="139" name="Google Shape;139;g3952fe732ab_0_197"/>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40" name="Google Shape;140;g3952fe732ab_0_197"/>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_AND_BODY 4">
  <p:cSld name="TITLE_AND_BODY_5">
    <p:bg>
      <p:bgPr>
        <a:blipFill>
          <a:blip r:embed="rId2">
            <a:alphaModFix/>
          </a:blip>
          <a:stretch>
            <a:fillRect/>
          </a:stretch>
        </a:blipFill>
        <a:effectLst/>
      </p:bgPr>
    </p:bg>
    <p:spTree>
      <p:nvGrpSpPr>
        <p:cNvPr id="1" name="Shape 141"/>
        <p:cNvGrpSpPr/>
        <p:nvPr/>
      </p:nvGrpSpPr>
      <p:grpSpPr>
        <a:xfrm>
          <a:off x="0" y="0"/>
          <a:ext cx="0" cy="0"/>
          <a:chOff x="0" y="0"/>
          <a:chExt cx="0" cy="0"/>
        </a:xfrm>
      </p:grpSpPr>
      <p:sp>
        <p:nvSpPr>
          <p:cNvPr id="142" name="Google Shape;142;g3952fe732ab_0_244"/>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43" name="Google Shape;143;g3952fe732ab_0_244"/>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_AND_BODY 6">
  <p:cSld name="TITLE_AND_BODY_7">
    <p:bg>
      <p:bgPr>
        <a:blipFill>
          <a:blip r:embed="rId2">
            <a:alphaModFix/>
          </a:blip>
          <a:stretch>
            <a:fillRect/>
          </a:stretch>
        </a:blipFill>
        <a:effectLst/>
      </p:bgPr>
    </p:bg>
    <p:spTree>
      <p:nvGrpSpPr>
        <p:cNvPr id="1" name="Shape 144"/>
        <p:cNvGrpSpPr/>
        <p:nvPr/>
      </p:nvGrpSpPr>
      <p:grpSpPr>
        <a:xfrm>
          <a:off x="0" y="0"/>
          <a:ext cx="0" cy="0"/>
          <a:chOff x="0" y="0"/>
          <a:chExt cx="0" cy="0"/>
        </a:xfrm>
      </p:grpSpPr>
      <p:sp>
        <p:nvSpPr>
          <p:cNvPr id="145" name="Google Shape;145;g3f77efc324b_0_382"/>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46" name="Google Shape;146;g3f77efc324b_0_382"/>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_AND_TWO_COLUMNS 4">
  <p:cSld name="TITLE_AND_TWO_COLUMNS_5">
    <p:bg>
      <p:bgPr>
        <a:blipFill>
          <a:blip r:embed="rId2">
            <a:alphaModFix/>
          </a:blip>
          <a:stretch>
            <a:fillRect/>
          </a:stretch>
        </a:blipFill>
        <a:effectLst/>
      </p:bgPr>
    </p:bg>
    <p:spTree>
      <p:nvGrpSpPr>
        <p:cNvPr id="1" name="Shape 147"/>
        <p:cNvGrpSpPr/>
        <p:nvPr/>
      </p:nvGrpSpPr>
      <p:grpSpPr>
        <a:xfrm>
          <a:off x="0" y="0"/>
          <a:ext cx="0" cy="0"/>
          <a:chOff x="0" y="0"/>
          <a:chExt cx="0" cy="0"/>
        </a:xfrm>
      </p:grpSpPr>
      <p:sp>
        <p:nvSpPr>
          <p:cNvPr id="148" name="Google Shape;148;g3f77efc324b_0_385"/>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49" name="Google Shape;149;g3f77efc324b_0_385"/>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50" name="Google Shape;150;g3f77efc324b_0_385"/>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9"/>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_AND_BODY 7">
  <p:cSld name="TITLE_AND_BODY_8">
    <p:bg>
      <p:bgPr>
        <a:blipFill>
          <a:blip r:embed="rId2">
            <a:alphaModFix/>
          </a:blip>
          <a:stretch>
            <a:fillRect/>
          </a:stretch>
        </a:blipFill>
        <a:effectLst/>
      </p:bgPr>
    </p:bg>
    <p:spTree>
      <p:nvGrpSpPr>
        <p:cNvPr id="1" name="Shape 151"/>
        <p:cNvGrpSpPr/>
        <p:nvPr/>
      </p:nvGrpSpPr>
      <p:grpSpPr>
        <a:xfrm>
          <a:off x="0" y="0"/>
          <a:ext cx="0" cy="0"/>
          <a:chOff x="0" y="0"/>
          <a:chExt cx="0" cy="0"/>
        </a:xfrm>
      </p:grpSpPr>
      <p:sp>
        <p:nvSpPr>
          <p:cNvPr id="152" name="Google Shape;152;g3f77efc324b_0_453"/>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53" name="Google Shape;153;g3f77efc324b_0_453"/>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_AND_BODY" type="tx">
  <p:cSld name="TITLE_AND_BODY">
    <p:bg>
      <p:bgPr>
        <a:blipFill>
          <a:blip r:embed="rId2">
            <a:alphaModFix/>
          </a:blip>
          <a:stretch>
            <a:fillRect/>
          </a:stretch>
        </a:blipFill>
        <a:effectLst/>
      </p:bgPr>
    </p:bg>
    <p:spTree>
      <p:nvGrpSpPr>
        <p:cNvPr id="1" name="Shape 160"/>
        <p:cNvGrpSpPr/>
        <p:nvPr/>
      </p:nvGrpSpPr>
      <p:grpSpPr>
        <a:xfrm>
          <a:off x="0" y="0"/>
          <a:ext cx="0" cy="0"/>
          <a:chOff x="0" y="0"/>
          <a:chExt cx="0" cy="0"/>
        </a:xfrm>
      </p:grpSpPr>
      <p:sp>
        <p:nvSpPr>
          <p:cNvPr id="161" name="Google Shape;161;g3ee8198234d_0_217"/>
          <p:cNvSpPr txBox="1">
            <a:spLocks noGrp="1"/>
          </p:cNvSpPr>
          <p:nvPr>
            <p:ph type="body" idx="1"/>
          </p:nvPr>
        </p:nvSpPr>
        <p:spPr>
          <a:xfrm>
            <a:off x="1382700" y="1058125"/>
            <a:ext cx="6887400" cy="3416400"/>
          </a:xfrm>
          <a:prstGeom prst="rect">
            <a:avLst/>
          </a:prstGeom>
          <a:noFill/>
          <a:ln>
            <a:noFill/>
          </a:ln>
        </p:spPr>
        <p:txBody>
          <a:bodyPr spcFirstLastPara="1" wrap="square" lIns="68550" tIns="68550" rIns="68550" bIns="68550" anchor="t" anchorCtr="0">
            <a:normAutofit/>
          </a:bodyPr>
          <a:lstStyle>
            <a:lvl1pPr marL="457200" lvl="0" indent="-228600" algn="l">
              <a:lnSpc>
                <a:spcPct val="115000"/>
              </a:lnSpc>
              <a:spcBef>
                <a:spcPts val="0"/>
              </a:spcBef>
              <a:spcAft>
                <a:spcPts val="0"/>
              </a:spcAft>
              <a:buClr>
                <a:srgbClr val="000000"/>
              </a:buClr>
              <a:buSzPts val="1400"/>
              <a:buFont typeface="Libre Franklin"/>
              <a:buNone/>
              <a:defRPr sz="1800">
                <a:solidFill>
                  <a:srgbClr val="000000"/>
                </a:solidFill>
              </a:defRPr>
            </a:lvl1pPr>
            <a:lvl2pPr marL="914400" lvl="1" indent="-317500" algn="l">
              <a:lnSpc>
                <a:spcPct val="115000"/>
              </a:lnSpc>
              <a:spcBef>
                <a:spcPts val="0"/>
              </a:spcBef>
              <a:spcAft>
                <a:spcPts val="0"/>
              </a:spcAft>
              <a:buClr>
                <a:srgbClr val="000000"/>
              </a:buClr>
              <a:buSzPts val="1400"/>
              <a:buFont typeface="Libre Franklin"/>
              <a:buChar char="○"/>
              <a:defRPr sz="1800">
                <a:solidFill>
                  <a:srgbClr val="000000"/>
                </a:solidFill>
              </a:defRPr>
            </a:lvl2pPr>
            <a:lvl3pPr marL="1371600" lvl="2" indent="-317500" algn="l">
              <a:lnSpc>
                <a:spcPct val="115000"/>
              </a:lnSpc>
              <a:spcBef>
                <a:spcPts val="0"/>
              </a:spcBef>
              <a:spcAft>
                <a:spcPts val="0"/>
              </a:spcAft>
              <a:buClr>
                <a:srgbClr val="000000"/>
              </a:buClr>
              <a:buSzPts val="1400"/>
              <a:buFont typeface="Libre Franklin"/>
              <a:buChar char="■"/>
              <a:defRPr sz="1800">
                <a:solidFill>
                  <a:srgbClr val="000000"/>
                </a:solidFill>
              </a:defRPr>
            </a:lvl3pPr>
            <a:lvl4pPr marL="1828800" lvl="3" indent="-317500" algn="l">
              <a:lnSpc>
                <a:spcPct val="115000"/>
              </a:lnSpc>
              <a:spcBef>
                <a:spcPts val="0"/>
              </a:spcBef>
              <a:spcAft>
                <a:spcPts val="0"/>
              </a:spcAft>
              <a:buClr>
                <a:srgbClr val="000000"/>
              </a:buClr>
              <a:buSzPts val="1400"/>
              <a:buFont typeface="Libre Franklin"/>
              <a:buChar char="●"/>
              <a:defRPr sz="1800">
                <a:solidFill>
                  <a:srgbClr val="000000"/>
                </a:solidFill>
              </a:defRPr>
            </a:lvl4pPr>
            <a:lvl5pPr marL="2286000" lvl="4" indent="-317500" algn="l">
              <a:lnSpc>
                <a:spcPct val="115000"/>
              </a:lnSpc>
              <a:spcBef>
                <a:spcPts val="0"/>
              </a:spcBef>
              <a:spcAft>
                <a:spcPts val="0"/>
              </a:spcAft>
              <a:buClr>
                <a:srgbClr val="000000"/>
              </a:buClr>
              <a:buSzPts val="14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400"/>
              <a:buNone/>
              <a:defRPr/>
            </a:lvl6pPr>
            <a:lvl7pPr marL="3200400" lvl="6" indent="-228600" algn="ctr">
              <a:lnSpc>
                <a:spcPct val="100000"/>
              </a:lnSpc>
              <a:spcBef>
                <a:spcPts val="0"/>
              </a:spcBef>
              <a:spcAft>
                <a:spcPts val="0"/>
              </a:spcAft>
              <a:buClr>
                <a:srgbClr val="FFFFFF"/>
              </a:buClr>
              <a:buSzPts val="1400"/>
              <a:buNone/>
              <a:defRPr/>
            </a:lvl7pPr>
            <a:lvl8pPr marL="3657600" lvl="7" indent="-228600" algn="ctr">
              <a:lnSpc>
                <a:spcPct val="100000"/>
              </a:lnSpc>
              <a:spcBef>
                <a:spcPts val="0"/>
              </a:spcBef>
              <a:spcAft>
                <a:spcPts val="0"/>
              </a:spcAft>
              <a:buClr>
                <a:srgbClr val="FFFFFF"/>
              </a:buClr>
              <a:buSzPts val="1400"/>
              <a:buNone/>
              <a:defRPr/>
            </a:lvl8pPr>
            <a:lvl9pPr marL="4114800" lvl="8" indent="-228600" algn="ctr">
              <a:lnSpc>
                <a:spcPct val="100000"/>
              </a:lnSpc>
              <a:spcBef>
                <a:spcPts val="0"/>
              </a:spcBef>
              <a:spcAft>
                <a:spcPts val="0"/>
              </a:spcAft>
              <a:buClr>
                <a:srgbClr val="FFFFFF"/>
              </a:buClr>
              <a:buSzPts val="1400"/>
              <a:buNone/>
              <a:defRPr/>
            </a:lvl9pPr>
          </a:lstStyle>
          <a:p>
            <a:endParaRPr/>
          </a:p>
        </p:txBody>
      </p:sp>
      <p:sp>
        <p:nvSpPr>
          <p:cNvPr id="162" name="Google Shape;162;g3ee8198234d_0_217"/>
          <p:cNvSpPr txBox="1">
            <a:spLocks noGrp="1"/>
          </p:cNvSpPr>
          <p:nvPr>
            <p:ph type="sldNum" idx="12"/>
          </p:nvPr>
        </p:nvSpPr>
        <p:spPr>
          <a:xfrm>
            <a:off x="4419600" y="4639070"/>
            <a:ext cx="2133600" cy="253800"/>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bg>
      <p:bgPr>
        <a:blipFill>
          <a:blip r:embed="rId2">
            <a:alphaModFix/>
          </a:blip>
          <a:stretch>
            <a:fillRect/>
          </a:stretch>
        </a:blipFill>
        <a:effectLst/>
      </p:bgPr>
    </p:bg>
    <p:spTree>
      <p:nvGrpSpPr>
        <p:cNvPr id="1" name="Shape 163"/>
        <p:cNvGrpSpPr/>
        <p:nvPr/>
      </p:nvGrpSpPr>
      <p:grpSpPr>
        <a:xfrm>
          <a:off x="0" y="0"/>
          <a:ext cx="0" cy="0"/>
          <a:chOff x="0" y="0"/>
          <a:chExt cx="0" cy="0"/>
        </a:xfrm>
      </p:grpSpPr>
      <p:sp>
        <p:nvSpPr>
          <p:cNvPr id="164" name="Google Shape;164;g3ee8198234d_0_213"/>
          <p:cNvSpPr txBox="1">
            <a:spLocks noGrp="1"/>
          </p:cNvSpPr>
          <p:nvPr>
            <p:ph type="body" idx="1"/>
          </p:nvPr>
        </p:nvSpPr>
        <p:spPr>
          <a:xfrm>
            <a:off x="1382700" y="1058125"/>
            <a:ext cx="3688200" cy="3416400"/>
          </a:xfrm>
          <a:prstGeom prst="rect">
            <a:avLst/>
          </a:prstGeom>
          <a:noFill/>
          <a:ln>
            <a:noFill/>
          </a:ln>
        </p:spPr>
        <p:txBody>
          <a:bodyPr spcFirstLastPara="1" wrap="square" lIns="68550" tIns="68550" rIns="68550" bIns="68550" anchor="t" anchorCtr="0">
            <a:normAutofit/>
          </a:bodyPr>
          <a:lstStyle>
            <a:lvl1pPr marL="457200" lvl="0" indent="-298450" algn="l">
              <a:lnSpc>
                <a:spcPct val="115000"/>
              </a:lnSpc>
              <a:spcBef>
                <a:spcPts val="0"/>
              </a:spcBef>
              <a:spcAft>
                <a:spcPts val="0"/>
              </a:spcAft>
              <a:buClr>
                <a:srgbClr val="000000"/>
              </a:buClr>
              <a:buSzPts val="1100"/>
              <a:buFont typeface="Helvetica Neue"/>
              <a:buChar char="●"/>
              <a:defRPr sz="1400">
                <a:solidFill>
                  <a:srgbClr val="000000"/>
                </a:solidFill>
              </a:defRPr>
            </a:lvl1pPr>
            <a:lvl2pPr marL="914400" lvl="1" indent="-298450" algn="l">
              <a:lnSpc>
                <a:spcPct val="115000"/>
              </a:lnSpc>
              <a:spcBef>
                <a:spcPts val="0"/>
              </a:spcBef>
              <a:spcAft>
                <a:spcPts val="0"/>
              </a:spcAft>
              <a:buClr>
                <a:srgbClr val="000000"/>
              </a:buClr>
              <a:buSzPts val="1100"/>
              <a:buFont typeface="Helvetica Neue"/>
              <a:buChar char="○"/>
              <a:defRPr sz="1400">
                <a:solidFill>
                  <a:srgbClr val="000000"/>
                </a:solidFill>
              </a:defRPr>
            </a:lvl2pPr>
            <a:lvl3pPr marL="1371600" lvl="2" indent="-298450" algn="l">
              <a:lnSpc>
                <a:spcPct val="115000"/>
              </a:lnSpc>
              <a:spcBef>
                <a:spcPts val="0"/>
              </a:spcBef>
              <a:spcAft>
                <a:spcPts val="0"/>
              </a:spcAft>
              <a:buClr>
                <a:srgbClr val="000000"/>
              </a:buClr>
              <a:buSzPts val="1100"/>
              <a:buFont typeface="Helvetica Neue"/>
              <a:buChar char="■"/>
              <a:defRPr sz="1400">
                <a:solidFill>
                  <a:srgbClr val="000000"/>
                </a:solidFill>
              </a:defRPr>
            </a:lvl3pPr>
            <a:lvl4pPr marL="1828800" lvl="3" indent="-298450" algn="l">
              <a:lnSpc>
                <a:spcPct val="115000"/>
              </a:lnSpc>
              <a:spcBef>
                <a:spcPts val="0"/>
              </a:spcBef>
              <a:spcAft>
                <a:spcPts val="0"/>
              </a:spcAft>
              <a:buClr>
                <a:srgbClr val="000000"/>
              </a:buClr>
              <a:buSzPts val="1100"/>
              <a:buFont typeface="Helvetica Neue"/>
              <a:buChar char="●"/>
              <a:defRPr sz="1400">
                <a:solidFill>
                  <a:srgbClr val="000000"/>
                </a:solidFill>
              </a:defRPr>
            </a:lvl4pPr>
            <a:lvl5pPr marL="2286000" lvl="4" indent="-298450" algn="l">
              <a:lnSpc>
                <a:spcPct val="115000"/>
              </a:lnSpc>
              <a:spcBef>
                <a:spcPts val="0"/>
              </a:spcBef>
              <a:spcAft>
                <a:spcPts val="0"/>
              </a:spcAft>
              <a:buClr>
                <a:srgbClr val="000000"/>
              </a:buClr>
              <a:buSzPts val="11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400"/>
              <a:buNone/>
              <a:defRPr/>
            </a:lvl6pPr>
            <a:lvl7pPr marL="3200400" lvl="6" indent="-228600" algn="ctr">
              <a:lnSpc>
                <a:spcPct val="100000"/>
              </a:lnSpc>
              <a:spcBef>
                <a:spcPts val="0"/>
              </a:spcBef>
              <a:spcAft>
                <a:spcPts val="0"/>
              </a:spcAft>
              <a:buClr>
                <a:srgbClr val="FFFFFF"/>
              </a:buClr>
              <a:buSzPts val="1400"/>
              <a:buNone/>
              <a:defRPr/>
            </a:lvl7pPr>
            <a:lvl8pPr marL="3657600" lvl="7" indent="-228600" algn="ctr">
              <a:lnSpc>
                <a:spcPct val="100000"/>
              </a:lnSpc>
              <a:spcBef>
                <a:spcPts val="0"/>
              </a:spcBef>
              <a:spcAft>
                <a:spcPts val="0"/>
              </a:spcAft>
              <a:buClr>
                <a:srgbClr val="FFFFFF"/>
              </a:buClr>
              <a:buSzPts val="1400"/>
              <a:buNone/>
              <a:defRPr/>
            </a:lvl8pPr>
            <a:lvl9pPr marL="4114800" lvl="8" indent="-228600" algn="ctr">
              <a:lnSpc>
                <a:spcPct val="100000"/>
              </a:lnSpc>
              <a:spcBef>
                <a:spcPts val="0"/>
              </a:spcBef>
              <a:spcAft>
                <a:spcPts val="0"/>
              </a:spcAft>
              <a:buClr>
                <a:srgbClr val="FFFFFF"/>
              </a:buClr>
              <a:buSzPts val="1400"/>
              <a:buNone/>
              <a:defRPr/>
            </a:lvl9pPr>
          </a:lstStyle>
          <a:p>
            <a:endParaRPr/>
          </a:p>
        </p:txBody>
      </p:sp>
      <p:sp>
        <p:nvSpPr>
          <p:cNvPr id="165" name="Google Shape;165;g3ee8198234d_0_213"/>
          <p:cNvSpPr txBox="1">
            <a:spLocks noGrp="1"/>
          </p:cNvSpPr>
          <p:nvPr>
            <p:ph type="body" idx="2"/>
          </p:nvPr>
        </p:nvSpPr>
        <p:spPr>
          <a:xfrm>
            <a:off x="5144099" y="1058125"/>
            <a:ext cx="3688200" cy="3416400"/>
          </a:xfrm>
          <a:prstGeom prst="rect">
            <a:avLst/>
          </a:prstGeom>
          <a:noFill/>
          <a:ln>
            <a:noFill/>
          </a:ln>
        </p:spPr>
        <p:txBody>
          <a:bodyPr spcFirstLastPara="1" wrap="square" lIns="68550" tIns="68550" rIns="68550" bIns="68550" anchor="t" anchorCtr="0">
            <a:normAutofit/>
          </a:bodyPr>
          <a:lstStyle>
            <a:lvl1pPr marL="457200" lvl="0" indent="-228600" algn="ctr">
              <a:lnSpc>
                <a:spcPct val="100000"/>
              </a:lnSpc>
              <a:spcBef>
                <a:spcPts val="0"/>
              </a:spcBef>
              <a:spcAft>
                <a:spcPts val="0"/>
              </a:spcAft>
              <a:buClr>
                <a:srgbClr val="FFFFFF"/>
              </a:buClr>
              <a:buSzPts val="1400"/>
              <a:buNone/>
              <a:defRPr/>
            </a:lvl1pPr>
            <a:lvl2pPr marL="914400" lvl="1" indent="-228600" algn="ctr">
              <a:lnSpc>
                <a:spcPct val="100000"/>
              </a:lnSpc>
              <a:spcBef>
                <a:spcPts val="0"/>
              </a:spcBef>
              <a:spcAft>
                <a:spcPts val="0"/>
              </a:spcAft>
              <a:buClr>
                <a:srgbClr val="FFFFFF"/>
              </a:buClr>
              <a:buSzPts val="1400"/>
              <a:buNone/>
              <a:defRPr/>
            </a:lvl2pPr>
            <a:lvl3pPr marL="1371600" lvl="2" indent="-228600" algn="ctr">
              <a:lnSpc>
                <a:spcPct val="100000"/>
              </a:lnSpc>
              <a:spcBef>
                <a:spcPts val="0"/>
              </a:spcBef>
              <a:spcAft>
                <a:spcPts val="0"/>
              </a:spcAft>
              <a:buClr>
                <a:srgbClr val="FFFFFF"/>
              </a:buClr>
              <a:buSzPts val="1400"/>
              <a:buNone/>
              <a:defRPr/>
            </a:lvl3pPr>
            <a:lvl4pPr marL="1828800" lvl="3" indent="-228600" algn="ctr">
              <a:lnSpc>
                <a:spcPct val="100000"/>
              </a:lnSpc>
              <a:spcBef>
                <a:spcPts val="0"/>
              </a:spcBef>
              <a:spcAft>
                <a:spcPts val="0"/>
              </a:spcAft>
              <a:buClr>
                <a:srgbClr val="FFFFFF"/>
              </a:buClr>
              <a:buSzPts val="1400"/>
              <a:buNone/>
              <a:defRPr/>
            </a:lvl4pPr>
            <a:lvl5pPr marL="2286000" lvl="4" indent="-228600" algn="ctr">
              <a:lnSpc>
                <a:spcPct val="100000"/>
              </a:lnSpc>
              <a:spcBef>
                <a:spcPts val="0"/>
              </a:spcBef>
              <a:spcAft>
                <a:spcPts val="0"/>
              </a:spcAft>
              <a:buClr>
                <a:srgbClr val="FFFFFF"/>
              </a:buClr>
              <a:buSzPts val="1400"/>
              <a:buNone/>
              <a:defRPr/>
            </a:lvl5pPr>
            <a:lvl6pPr marL="2743200" lvl="5" indent="-228600" algn="ctr">
              <a:lnSpc>
                <a:spcPct val="100000"/>
              </a:lnSpc>
              <a:spcBef>
                <a:spcPts val="0"/>
              </a:spcBef>
              <a:spcAft>
                <a:spcPts val="0"/>
              </a:spcAft>
              <a:buClr>
                <a:srgbClr val="FFFFFF"/>
              </a:buClr>
              <a:buSzPts val="1400"/>
              <a:buNone/>
              <a:defRPr/>
            </a:lvl6pPr>
            <a:lvl7pPr marL="3200400" lvl="6" indent="-228600" algn="ctr">
              <a:lnSpc>
                <a:spcPct val="100000"/>
              </a:lnSpc>
              <a:spcBef>
                <a:spcPts val="0"/>
              </a:spcBef>
              <a:spcAft>
                <a:spcPts val="0"/>
              </a:spcAft>
              <a:buClr>
                <a:srgbClr val="FFFFFF"/>
              </a:buClr>
              <a:buSzPts val="1400"/>
              <a:buNone/>
              <a:defRPr/>
            </a:lvl7pPr>
            <a:lvl8pPr marL="3657600" lvl="7" indent="-228600" algn="ctr">
              <a:lnSpc>
                <a:spcPct val="100000"/>
              </a:lnSpc>
              <a:spcBef>
                <a:spcPts val="0"/>
              </a:spcBef>
              <a:spcAft>
                <a:spcPts val="0"/>
              </a:spcAft>
              <a:buClr>
                <a:srgbClr val="FFFFFF"/>
              </a:buClr>
              <a:buSzPts val="1400"/>
              <a:buNone/>
              <a:defRPr/>
            </a:lvl8pPr>
            <a:lvl9pPr marL="4114800" lvl="8" indent="-228600" algn="ctr">
              <a:lnSpc>
                <a:spcPct val="100000"/>
              </a:lnSpc>
              <a:spcBef>
                <a:spcPts val="0"/>
              </a:spcBef>
              <a:spcAft>
                <a:spcPts val="0"/>
              </a:spcAft>
              <a:buClr>
                <a:srgbClr val="FFFFFF"/>
              </a:buClr>
              <a:buSzPts val="1400"/>
              <a:buNone/>
              <a:defRPr/>
            </a:lvl9pPr>
          </a:lstStyle>
          <a:p>
            <a:endParaRPr/>
          </a:p>
        </p:txBody>
      </p:sp>
      <p:sp>
        <p:nvSpPr>
          <p:cNvPr id="166" name="Google Shape;166;g3ee8198234d_0_213"/>
          <p:cNvSpPr txBox="1">
            <a:spLocks noGrp="1"/>
          </p:cNvSpPr>
          <p:nvPr>
            <p:ph type="sldNum" idx="12"/>
          </p:nvPr>
        </p:nvSpPr>
        <p:spPr>
          <a:xfrm>
            <a:off x="8627840" y="4669900"/>
            <a:ext cx="393300" cy="380100"/>
          </a:xfrm>
          <a:prstGeom prst="rect">
            <a:avLst/>
          </a:prstGeom>
          <a:noFill/>
          <a:ln>
            <a:noFill/>
          </a:ln>
        </p:spPr>
        <p:txBody>
          <a:bodyPr spcFirstLastPara="1" wrap="square" lIns="68550" tIns="68550" rIns="68550" bIns="68550" anchor="ctr" anchorCtr="0">
            <a:normAutofit/>
          </a:bodyPr>
          <a:lstStyle>
            <a:lvl1pPr marL="0" marR="0" lvl="0"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_AND_BODY 1">
  <p:cSld name="TITLE_AND_BODY_1">
    <p:bg>
      <p:bgPr>
        <a:blipFill>
          <a:blip r:embed="rId2">
            <a:alphaModFix/>
          </a:blip>
          <a:stretch>
            <a:fillRect/>
          </a:stretch>
        </a:blipFill>
        <a:effectLst/>
      </p:bgPr>
    </p:bg>
    <p:spTree>
      <p:nvGrpSpPr>
        <p:cNvPr id="1" name="Shape 167"/>
        <p:cNvGrpSpPr/>
        <p:nvPr/>
      </p:nvGrpSpPr>
      <p:grpSpPr>
        <a:xfrm>
          <a:off x="0" y="0"/>
          <a:ext cx="0" cy="0"/>
          <a:chOff x="0" y="0"/>
          <a:chExt cx="0" cy="0"/>
        </a:xfrm>
      </p:grpSpPr>
      <p:sp>
        <p:nvSpPr>
          <p:cNvPr id="168" name="Google Shape;168;g3ee8198234d_0_507"/>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169" name="Google Shape;169;g3ee8198234d_0_507"/>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_AND_BODY 5">
  <p:cSld name="TITLE_AND_BODY 5">
    <p:bg>
      <p:bgPr>
        <a:blipFill>
          <a:blip r:embed="rId2">
            <a:alphaModFix/>
          </a:blip>
          <a:stretch>
            <a:fillRect/>
          </a:stretch>
        </a:blipFill>
        <a:effectLst/>
      </p:bgPr>
    </p:bg>
    <p:spTree>
      <p:nvGrpSpPr>
        <p:cNvPr id="1" name="Shape 170"/>
        <p:cNvGrpSpPr/>
        <p:nvPr/>
      </p:nvGrpSpPr>
      <p:grpSpPr>
        <a:xfrm>
          <a:off x="0" y="0"/>
          <a:ext cx="0" cy="0"/>
          <a:chOff x="0" y="0"/>
          <a:chExt cx="0" cy="0"/>
        </a:xfrm>
      </p:grpSpPr>
      <p:sp>
        <p:nvSpPr>
          <p:cNvPr id="171" name="Google Shape;171;g3ee8198234d_0_220"/>
          <p:cNvSpPr txBox="1">
            <a:spLocks noGrp="1"/>
          </p:cNvSpPr>
          <p:nvPr>
            <p:ph type="body" idx="1"/>
          </p:nvPr>
        </p:nvSpPr>
        <p:spPr>
          <a:xfrm>
            <a:off x="1382700" y="1058125"/>
            <a:ext cx="6887400" cy="3416400"/>
          </a:xfrm>
          <a:prstGeom prst="rect">
            <a:avLst/>
          </a:prstGeom>
          <a:noFill/>
          <a:ln>
            <a:noFill/>
          </a:ln>
        </p:spPr>
        <p:txBody>
          <a:bodyPr spcFirstLastPara="1" wrap="square" lIns="68550" tIns="68550" rIns="68550" bIns="68550" anchor="t" anchorCtr="0">
            <a:normAutofit/>
          </a:bodyPr>
          <a:lstStyle>
            <a:lvl1pPr marL="457200" lvl="0" indent="-228600" algn="l">
              <a:lnSpc>
                <a:spcPct val="115000"/>
              </a:lnSpc>
              <a:spcBef>
                <a:spcPts val="0"/>
              </a:spcBef>
              <a:spcAft>
                <a:spcPts val="0"/>
              </a:spcAft>
              <a:buClr>
                <a:srgbClr val="000000"/>
              </a:buClr>
              <a:buSzPts val="1400"/>
              <a:buFont typeface="Libre Franklin"/>
              <a:buNone/>
              <a:defRPr sz="1800">
                <a:solidFill>
                  <a:srgbClr val="000000"/>
                </a:solidFill>
              </a:defRPr>
            </a:lvl1pPr>
            <a:lvl2pPr marL="914400" lvl="1" indent="-317500" algn="l">
              <a:lnSpc>
                <a:spcPct val="115000"/>
              </a:lnSpc>
              <a:spcBef>
                <a:spcPts val="0"/>
              </a:spcBef>
              <a:spcAft>
                <a:spcPts val="0"/>
              </a:spcAft>
              <a:buClr>
                <a:srgbClr val="000000"/>
              </a:buClr>
              <a:buSzPts val="1400"/>
              <a:buFont typeface="Libre Franklin"/>
              <a:buChar char="○"/>
              <a:defRPr sz="1800">
                <a:solidFill>
                  <a:srgbClr val="000000"/>
                </a:solidFill>
              </a:defRPr>
            </a:lvl2pPr>
            <a:lvl3pPr marL="1371600" lvl="2" indent="-317500" algn="l">
              <a:lnSpc>
                <a:spcPct val="115000"/>
              </a:lnSpc>
              <a:spcBef>
                <a:spcPts val="0"/>
              </a:spcBef>
              <a:spcAft>
                <a:spcPts val="0"/>
              </a:spcAft>
              <a:buClr>
                <a:srgbClr val="000000"/>
              </a:buClr>
              <a:buSzPts val="1400"/>
              <a:buFont typeface="Libre Franklin"/>
              <a:buChar char="■"/>
              <a:defRPr sz="1800">
                <a:solidFill>
                  <a:srgbClr val="000000"/>
                </a:solidFill>
              </a:defRPr>
            </a:lvl3pPr>
            <a:lvl4pPr marL="1828800" lvl="3" indent="-317500" algn="l">
              <a:lnSpc>
                <a:spcPct val="115000"/>
              </a:lnSpc>
              <a:spcBef>
                <a:spcPts val="0"/>
              </a:spcBef>
              <a:spcAft>
                <a:spcPts val="0"/>
              </a:spcAft>
              <a:buClr>
                <a:srgbClr val="000000"/>
              </a:buClr>
              <a:buSzPts val="1400"/>
              <a:buFont typeface="Libre Franklin"/>
              <a:buChar char="●"/>
              <a:defRPr sz="1800">
                <a:solidFill>
                  <a:srgbClr val="000000"/>
                </a:solidFill>
              </a:defRPr>
            </a:lvl4pPr>
            <a:lvl5pPr marL="2286000" lvl="4" indent="-317500" algn="l">
              <a:lnSpc>
                <a:spcPct val="115000"/>
              </a:lnSpc>
              <a:spcBef>
                <a:spcPts val="0"/>
              </a:spcBef>
              <a:spcAft>
                <a:spcPts val="0"/>
              </a:spcAft>
              <a:buClr>
                <a:srgbClr val="000000"/>
              </a:buClr>
              <a:buSzPts val="14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400"/>
              <a:buNone/>
              <a:defRPr/>
            </a:lvl6pPr>
            <a:lvl7pPr marL="3200400" lvl="6" indent="-228600" algn="ctr">
              <a:lnSpc>
                <a:spcPct val="100000"/>
              </a:lnSpc>
              <a:spcBef>
                <a:spcPts val="0"/>
              </a:spcBef>
              <a:spcAft>
                <a:spcPts val="0"/>
              </a:spcAft>
              <a:buClr>
                <a:srgbClr val="FFFFFF"/>
              </a:buClr>
              <a:buSzPts val="1400"/>
              <a:buNone/>
              <a:defRPr/>
            </a:lvl7pPr>
            <a:lvl8pPr marL="3657600" lvl="7" indent="-228600" algn="ctr">
              <a:lnSpc>
                <a:spcPct val="100000"/>
              </a:lnSpc>
              <a:spcBef>
                <a:spcPts val="0"/>
              </a:spcBef>
              <a:spcAft>
                <a:spcPts val="0"/>
              </a:spcAft>
              <a:buClr>
                <a:srgbClr val="FFFFFF"/>
              </a:buClr>
              <a:buSzPts val="1400"/>
              <a:buNone/>
              <a:defRPr/>
            </a:lvl8pPr>
            <a:lvl9pPr marL="4114800" lvl="8" indent="-228600" algn="ctr">
              <a:lnSpc>
                <a:spcPct val="100000"/>
              </a:lnSpc>
              <a:spcBef>
                <a:spcPts val="0"/>
              </a:spcBef>
              <a:spcAft>
                <a:spcPts val="0"/>
              </a:spcAft>
              <a:buClr>
                <a:srgbClr val="FFFFFF"/>
              </a:buClr>
              <a:buSzPts val="1400"/>
              <a:buNone/>
              <a:defRPr/>
            </a:lvl9pPr>
          </a:lstStyle>
          <a:p>
            <a:endParaRPr/>
          </a:p>
        </p:txBody>
      </p:sp>
      <p:sp>
        <p:nvSpPr>
          <p:cNvPr id="172" name="Google Shape;172;g3ee8198234d_0_220"/>
          <p:cNvSpPr txBox="1">
            <a:spLocks noGrp="1"/>
          </p:cNvSpPr>
          <p:nvPr>
            <p:ph type="sldNum" idx="12"/>
          </p:nvPr>
        </p:nvSpPr>
        <p:spPr>
          <a:xfrm>
            <a:off x="4419600" y="4639070"/>
            <a:ext cx="2133600" cy="253800"/>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3"/>
        <p:cNvGrpSpPr/>
        <p:nvPr/>
      </p:nvGrpSpPr>
      <p:grpSpPr>
        <a:xfrm>
          <a:off x="0" y="0"/>
          <a:ext cx="0" cy="0"/>
          <a:chOff x="0" y="0"/>
          <a:chExt cx="0" cy="0"/>
        </a:xfrm>
      </p:grpSpPr>
      <p:sp>
        <p:nvSpPr>
          <p:cNvPr id="174" name="Google Shape;174;g3ee8198234d_0_223"/>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5" name="Google Shape;175;g3ee8198234d_0_223"/>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6" name="Google Shape;176;g3ee8198234d_0_2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7" name="Google Shape;177;g3ee8198234d_0_2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8" name="Google Shape;178;g3ee8198234d_0_2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9"/>
        <p:cNvGrpSpPr/>
        <p:nvPr/>
      </p:nvGrpSpPr>
      <p:grpSpPr>
        <a:xfrm>
          <a:off x="0" y="0"/>
          <a:ext cx="0" cy="0"/>
          <a:chOff x="0" y="0"/>
          <a:chExt cx="0" cy="0"/>
        </a:xfrm>
      </p:grpSpPr>
      <p:sp>
        <p:nvSpPr>
          <p:cNvPr id="180" name="Google Shape;180;g3ee8198234d_0_22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1" name="Google Shape;181;g3ee8198234d_0_229"/>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2" name="Google Shape;182;g3ee8198234d_0_22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3" name="Google Shape;183;g3ee8198234d_0_22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4" name="Google Shape;184;g3ee8198234d_0_22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5"/>
        <p:cNvGrpSpPr/>
        <p:nvPr/>
      </p:nvGrpSpPr>
      <p:grpSpPr>
        <a:xfrm>
          <a:off x="0" y="0"/>
          <a:ext cx="0" cy="0"/>
          <a:chOff x="0" y="0"/>
          <a:chExt cx="0" cy="0"/>
        </a:xfrm>
      </p:grpSpPr>
      <p:sp>
        <p:nvSpPr>
          <p:cNvPr id="186" name="Google Shape;186;g3ee8198234d_0_235"/>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7" name="Google Shape;187;g3ee8198234d_0_235"/>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757575"/>
              </a:buClr>
              <a:buSzPts val="1800"/>
              <a:buNone/>
              <a:defRPr sz="1800">
                <a:solidFill>
                  <a:srgbClr val="757575"/>
                </a:solidFill>
              </a:defRPr>
            </a:lvl1pPr>
            <a:lvl2pPr marL="914400" lvl="1" indent="-228600" algn="l">
              <a:lnSpc>
                <a:spcPct val="90000"/>
              </a:lnSpc>
              <a:spcBef>
                <a:spcPts val="400"/>
              </a:spcBef>
              <a:spcAft>
                <a:spcPts val="0"/>
              </a:spcAft>
              <a:buClr>
                <a:srgbClr val="757575"/>
              </a:buClr>
              <a:buSzPts val="1500"/>
              <a:buNone/>
              <a:defRPr sz="1500">
                <a:solidFill>
                  <a:srgbClr val="757575"/>
                </a:solidFill>
              </a:defRPr>
            </a:lvl2pPr>
            <a:lvl3pPr marL="1371600" lvl="2" indent="-228600" algn="l">
              <a:lnSpc>
                <a:spcPct val="90000"/>
              </a:lnSpc>
              <a:spcBef>
                <a:spcPts val="400"/>
              </a:spcBef>
              <a:spcAft>
                <a:spcPts val="0"/>
              </a:spcAft>
              <a:buClr>
                <a:srgbClr val="757575"/>
              </a:buClr>
              <a:buSzPts val="1400"/>
              <a:buNone/>
              <a:defRPr sz="1400">
                <a:solidFill>
                  <a:srgbClr val="757575"/>
                </a:solidFill>
              </a:defRPr>
            </a:lvl3pPr>
            <a:lvl4pPr marL="1828800" lvl="3" indent="-228600" algn="l">
              <a:lnSpc>
                <a:spcPct val="90000"/>
              </a:lnSpc>
              <a:spcBef>
                <a:spcPts val="400"/>
              </a:spcBef>
              <a:spcAft>
                <a:spcPts val="0"/>
              </a:spcAft>
              <a:buClr>
                <a:srgbClr val="757575"/>
              </a:buClr>
              <a:buSzPts val="1200"/>
              <a:buNone/>
              <a:defRPr sz="1200">
                <a:solidFill>
                  <a:srgbClr val="757575"/>
                </a:solidFill>
              </a:defRPr>
            </a:lvl4pPr>
            <a:lvl5pPr marL="2286000" lvl="4" indent="-228600" algn="l">
              <a:lnSpc>
                <a:spcPct val="90000"/>
              </a:lnSpc>
              <a:spcBef>
                <a:spcPts val="400"/>
              </a:spcBef>
              <a:spcAft>
                <a:spcPts val="0"/>
              </a:spcAft>
              <a:buClr>
                <a:srgbClr val="757575"/>
              </a:buClr>
              <a:buSzPts val="1200"/>
              <a:buNone/>
              <a:defRPr sz="1200">
                <a:solidFill>
                  <a:srgbClr val="757575"/>
                </a:solidFill>
              </a:defRPr>
            </a:lvl5pPr>
            <a:lvl6pPr marL="2743200" lvl="5" indent="-228600" algn="l">
              <a:lnSpc>
                <a:spcPct val="90000"/>
              </a:lnSpc>
              <a:spcBef>
                <a:spcPts val="400"/>
              </a:spcBef>
              <a:spcAft>
                <a:spcPts val="0"/>
              </a:spcAft>
              <a:buClr>
                <a:srgbClr val="757575"/>
              </a:buClr>
              <a:buSzPts val="1200"/>
              <a:buNone/>
              <a:defRPr sz="1200">
                <a:solidFill>
                  <a:srgbClr val="757575"/>
                </a:solidFill>
              </a:defRPr>
            </a:lvl6pPr>
            <a:lvl7pPr marL="3200400" lvl="6" indent="-228600" algn="l">
              <a:lnSpc>
                <a:spcPct val="90000"/>
              </a:lnSpc>
              <a:spcBef>
                <a:spcPts val="400"/>
              </a:spcBef>
              <a:spcAft>
                <a:spcPts val="0"/>
              </a:spcAft>
              <a:buClr>
                <a:srgbClr val="757575"/>
              </a:buClr>
              <a:buSzPts val="1200"/>
              <a:buNone/>
              <a:defRPr sz="1200">
                <a:solidFill>
                  <a:srgbClr val="757575"/>
                </a:solidFill>
              </a:defRPr>
            </a:lvl7pPr>
            <a:lvl8pPr marL="3657600" lvl="7" indent="-228600" algn="l">
              <a:lnSpc>
                <a:spcPct val="90000"/>
              </a:lnSpc>
              <a:spcBef>
                <a:spcPts val="400"/>
              </a:spcBef>
              <a:spcAft>
                <a:spcPts val="0"/>
              </a:spcAft>
              <a:buClr>
                <a:srgbClr val="757575"/>
              </a:buClr>
              <a:buSzPts val="1200"/>
              <a:buNone/>
              <a:defRPr sz="1200">
                <a:solidFill>
                  <a:srgbClr val="757575"/>
                </a:solidFill>
              </a:defRPr>
            </a:lvl8pPr>
            <a:lvl9pPr marL="4114800" lvl="8" indent="-228600" algn="l">
              <a:lnSpc>
                <a:spcPct val="90000"/>
              </a:lnSpc>
              <a:spcBef>
                <a:spcPts val="400"/>
              </a:spcBef>
              <a:spcAft>
                <a:spcPts val="0"/>
              </a:spcAft>
              <a:buClr>
                <a:srgbClr val="757575"/>
              </a:buClr>
              <a:buSzPts val="1200"/>
              <a:buNone/>
              <a:defRPr sz="1200">
                <a:solidFill>
                  <a:srgbClr val="757575"/>
                </a:solidFill>
              </a:defRPr>
            </a:lvl9pPr>
          </a:lstStyle>
          <a:p>
            <a:endParaRPr/>
          </a:p>
        </p:txBody>
      </p:sp>
      <p:sp>
        <p:nvSpPr>
          <p:cNvPr id="188" name="Google Shape;188;g3ee8198234d_0_23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9" name="Google Shape;189;g3ee8198234d_0_23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0" name="Google Shape;190;g3ee8198234d_0_23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1"/>
        <p:cNvGrpSpPr/>
        <p:nvPr/>
      </p:nvGrpSpPr>
      <p:grpSpPr>
        <a:xfrm>
          <a:off x="0" y="0"/>
          <a:ext cx="0" cy="0"/>
          <a:chOff x="0" y="0"/>
          <a:chExt cx="0" cy="0"/>
        </a:xfrm>
      </p:grpSpPr>
      <p:sp>
        <p:nvSpPr>
          <p:cNvPr id="192" name="Google Shape;192;g3ee8198234d_0_24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3" name="Google Shape;193;g3ee8198234d_0_241"/>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4" name="Google Shape;194;g3ee8198234d_0_241"/>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5" name="Google Shape;195;g3ee8198234d_0_24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6" name="Google Shape;196;g3ee8198234d_0_24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7" name="Google Shape;197;g3ee8198234d_0_24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8"/>
        <p:cNvGrpSpPr/>
        <p:nvPr/>
      </p:nvGrpSpPr>
      <p:grpSpPr>
        <a:xfrm>
          <a:off x="0" y="0"/>
          <a:ext cx="0" cy="0"/>
          <a:chOff x="0" y="0"/>
          <a:chExt cx="0" cy="0"/>
        </a:xfrm>
      </p:grpSpPr>
      <p:sp>
        <p:nvSpPr>
          <p:cNvPr id="199" name="Google Shape;199;g3ee8198234d_0_248"/>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0" name="Google Shape;200;g3ee8198234d_0_248"/>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1" name="Google Shape;201;g3ee8198234d_0_248"/>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2" name="Google Shape;202;g3ee8198234d_0_248"/>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3" name="Google Shape;203;g3ee8198234d_0_248"/>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4" name="Google Shape;204;g3ee8198234d_0_24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5" name="Google Shape;205;g3ee8198234d_0_24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6" name="Google Shape;206;g3ee8198234d_0_24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g381df0b1ffa_0_743"/>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2" name="Google Shape;22;g381df0b1ffa_0_743"/>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3" name="Google Shape;23;g381df0b1ffa_0_743"/>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7"/>
        <p:cNvGrpSpPr/>
        <p:nvPr/>
      </p:nvGrpSpPr>
      <p:grpSpPr>
        <a:xfrm>
          <a:off x="0" y="0"/>
          <a:ext cx="0" cy="0"/>
          <a:chOff x="0" y="0"/>
          <a:chExt cx="0" cy="0"/>
        </a:xfrm>
      </p:grpSpPr>
      <p:sp>
        <p:nvSpPr>
          <p:cNvPr id="208" name="Google Shape;208;g3ee8198234d_0_25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9" name="Google Shape;209;g3ee8198234d_0_25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0" name="Google Shape;210;g3ee8198234d_0_25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1" name="Google Shape;211;g3ee8198234d_0_25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2"/>
        <p:cNvGrpSpPr/>
        <p:nvPr/>
      </p:nvGrpSpPr>
      <p:grpSpPr>
        <a:xfrm>
          <a:off x="0" y="0"/>
          <a:ext cx="0" cy="0"/>
          <a:chOff x="0" y="0"/>
          <a:chExt cx="0" cy="0"/>
        </a:xfrm>
      </p:grpSpPr>
      <p:sp>
        <p:nvSpPr>
          <p:cNvPr id="213" name="Google Shape;213;g3ee8198234d_0_26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4" name="Google Shape;214;g3ee8198234d_0_26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5" name="Google Shape;215;g3ee8198234d_0_26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6"/>
        <p:cNvGrpSpPr/>
        <p:nvPr/>
      </p:nvGrpSpPr>
      <p:grpSpPr>
        <a:xfrm>
          <a:off x="0" y="0"/>
          <a:ext cx="0" cy="0"/>
          <a:chOff x="0" y="0"/>
          <a:chExt cx="0" cy="0"/>
        </a:xfrm>
      </p:grpSpPr>
      <p:sp>
        <p:nvSpPr>
          <p:cNvPr id="217" name="Google Shape;217;g3ee8198234d_0_266"/>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8" name="Google Shape;218;g3ee8198234d_0_266"/>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19" name="Google Shape;219;g3ee8198234d_0_266"/>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220" name="Google Shape;220;g3ee8198234d_0_26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1" name="Google Shape;221;g3ee8198234d_0_26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2" name="Google Shape;222;g3ee8198234d_0_26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3"/>
        <p:cNvGrpSpPr/>
        <p:nvPr/>
      </p:nvGrpSpPr>
      <p:grpSpPr>
        <a:xfrm>
          <a:off x="0" y="0"/>
          <a:ext cx="0" cy="0"/>
          <a:chOff x="0" y="0"/>
          <a:chExt cx="0" cy="0"/>
        </a:xfrm>
      </p:grpSpPr>
      <p:sp>
        <p:nvSpPr>
          <p:cNvPr id="224" name="Google Shape;224;g3ee8198234d_0_273"/>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5" name="Google Shape;225;g3ee8198234d_0_273"/>
          <p:cNvSpPr>
            <a:spLocks noGrp="1"/>
          </p:cNvSpPr>
          <p:nvPr>
            <p:ph type="pic" idx="2"/>
          </p:nvPr>
        </p:nvSpPr>
        <p:spPr>
          <a:xfrm>
            <a:off x="3887391" y="740569"/>
            <a:ext cx="4629300" cy="3655200"/>
          </a:xfrm>
          <a:prstGeom prst="rect">
            <a:avLst/>
          </a:prstGeom>
          <a:noFill/>
          <a:ln>
            <a:noFill/>
          </a:ln>
        </p:spPr>
      </p:sp>
      <p:sp>
        <p:nvSpPr>
          <p:cNvPr id="226" name="Google Shape;226;g3ee8198234d_0_273"/>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227" name="Google Shape;227;g3ee8198234d_0_27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8" name="Google Shape;228;g3ee8198234d_0_27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9" name="Google Shape;229;g3ee8198234d_0_27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0"/>
        <p:cNvGrpSpPr/>
        <p:nvPr/>
      </p:nvGrpSpPr>
      <p:grpSpPr>
        <a:xfrm>
          <a:off x="0" y="0"/>
          <a:ext cx="0" cy="0"/>
          <a:chOff x="0" y="0"/>
          <a:chExt cx="0" cy="0"/>
        </a:xfrm>
      </p:grpSpPr>
      <p:sp>
        <p:nvSpPr>
          <p:cNvPr id="231" name="Google Shape;231;g3ee8198234d_0_28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2" name="Google Shape;232;g3ee8198234d_0_280"/>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3" name="Google Shape;233;g3ee8198234d_0_28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4" name="Google Shape;234;g3ee8198234d_0_28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5" name="Google Shape;235;g3ee8198234d_0_28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6"/>
        <p:cNvGrpSpPr/>
        <p:nvPr/>
      </p:nvGrpSpPr>
      <p:grpSpPr>
        <a:xfrm>
          <a:off x="0" y="0"/>
          <a:ext cx="0" cy="0"/>
          <a:chOff x="0" y="0"/>
          <a:chExt cx="0" cy="0"/>
        </a:xfrm>
      </p:grpSpPr>
      <p:sp>
        <p:nvSpPr>
          <p:cNvPr id="237" name="Google Shape;237;g3ee8198234d_0_286"/>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8" name="Google Shape;238;g3ee8198234d_0_286"/>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9" name="Google Shape;239;g3ee8198234d_0_28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0" name="Google Shape;240;g3ee8198234d_0_28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1" name="Google Shape;241;g3ee8198234d_0_28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46"/>
        <p:cNvGrpSpPr/>
        <p:nvPr/>
      </p:nvGrpSpPr>
      <p:grpSpPr>
        <a:xfrm>
          <a:off x="0" y="0"/>
          <a:ext cx="0" cy="0"/>
          <a:chOff x="0" y="0"/>
          <a:chExt cx="0" cy="0"/>
        </a:xfrm>
      </p:grpSpPr>
      <p:sp>
        <p:nvSpPr>
          <p:cNvPr id="247" name="Google Shape;247;g3f77efc324b_0_785"/>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chemeClr val="accent4"/>
              </a:buClr>
              <a:buSzPts val="1800"/>
              <a:buNone/>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248" name="Google Shape;248;g3f77efc324b_0_785"/>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49" name="Google Shape;249;g3f77efc324b_0_785"/>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_AND_BODY" type="tx">
  <p:cSld name="TITLE_AND_BODY">
    <p:bg>
      <p:bgPr>
        <a:blipFill>
          <a:blip r:embed="rId2">
            <a:alphaModFix/>
          </a:blip>
          <a:stretch>
            <a:fillRect/>
          </a:stretch>
        </a:blipFill>
        <a:effectLst/>
      </p:bgPr>
    </p:bg>
    <p:spTree>
      <p:nvGrpSpPr>
        <p:cNvPr id="1" name="Shape 250"/>
        <p:cNvGrpSpPr/>
        <p:nvPr/>
      </p:nvGrpSpPr>
      <p:grpSpPr>
        <a:xfrm>
          <a:off x="0" y="0"/>
          <a:ext cx="0" cy="0"/>
          <a:chOff x="0" y="0"/>
          <a:chExt cx="0" cy="0"/>
        </a:xfrm>
      </p:grpSpPr>
      <p:sp>
        <p:nvSpPr>
          <p:cNvPr id="251" name="Google Shape;251;g3f77efc324b_0_789"/>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52" name="Google Shape;252;g3f77efc324b_0_789"/>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bg>
      <p:bgPr>
        <a:blipFill>
          <a:blip r:embed="rId2">
            <a:alphaModFix/>
          </a:blip>
          <a:stretch>
            <a:fillRect/>
          </a:stretch>
        </a:blipFill>
        <a:effectLst/>
      </p:bgPr>
    </p:bg>
    <p:spTree>
      <p:nvGrpSpPr>
        <p:cNvPr id="1" name="Shape 253"/>
        <p:cNvGrpSpPr/>
        <p:nvPr/>
      </p:nvGrpSpPr>
      <p:grpSpPr>
        <a:xfrm>
          <a:off x="0" y="0"/>
          <a:ext cx="0" cy="0"/>
          <a:chOff x="0" y="0"/>
          <a:chExt cx="0" cy="0"/>
        </a:xfrm>
      </p:grpSpPr>
      <p:sp>
        <p:nvSpPr>
          <p:cNvPr id="254" name="Google Shape;254;g3f77efc324b_0_792"/>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55" name="Google Shape;255;g3f77efc324b_0_792"/>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56" name="Google Shape;256;g3f77efc324b_0_792"/>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_HEADER_2_1">
  <p:cSld name="SECTION_HEADER_2_1">
    <p:bg>
      <p:bgPr>
        <a:blipFill>
          <a:blip r:embed="rId2">
            <a:alphaModFix/>
          </a:blip>
          <a:stretch>
            <a:fillRect/>
          </a:stretch>
        </a:blipFill>
        <a:effectLst/>
      </p:bgPr>
    </p:bg>
    <p:spTree>
      <p:nvGrpSpPr>
        <p:cNvPr id="1" name="Shape 257"/>
        <p:cNvGrpSpPr/>
        <p:nvPr/>
      </p:nvGrpSpPr>
      <p:grpSpPr>
        <a:xfrm>
          <a:off x="0" y="0"/>
          <a:ext cx="0" cy="0"/>
          <a:chOff x="0" y="0"/>
          <a:chExt cx="0" cy="0"/>
        </a:xfrm>
      </p:grpSpPr>
      <p:sp>
        <p:nvSpPr>
          <p:cNvPr id="258" name="Google Shape;258;g3f77efc324b_0_796"/>
          <p:cNvSpPr txBox="1">
            <a:spLocks noGrp="1"/>
          </p:cNvSpPr>
          <p:nvPr>
            <p:ph type="body" idx="1"/>
          </p:nvPr>
        </p:nvSpPr>
        <p:spPr>
          <a:xfrm>
            <a:off x="1382700" y="265524"/>
            <a:ext cx="7449600" cy="7926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1pPr>
            <a:lvl2pPr marL="914400" lvl="1"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2pPr>
            <a:lvl3pPr marL="1371600" lvl="2"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3pPr>
            <a:lvl4pPr marL="1828800" lvl="3"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4pPr>
            <a:lvl5pPr marL="2286000" lvl="4"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59" name="Google Shape;259;g3f77efc324b_0_796"/>
          <p:cNvSpPr>
            <a:spLocks noGrp="1"/>
          </p:cNvSpPr>
          <p:nvPr>
            <p:ph type="pic" idx="2"/>
          </p:nvPr>
        </p:nvSpPr>
        <p:spPr>
          <a:xfrm>
            <a:off x="4308874" y="1067399"/>
            <a:ext cx="4523400" cy="3317100"/>
          </a:xfrm>
          <a:prstGeom prst="rect">
            <a:avLst/>
          </a:prstGeom>
          <a:noFill/>
          <a:ln>
            <a:noFill/>
          </a:ln>
        </p:spPr>
      </p:sp>
      <p:sp>
        <p:nvSpPr>
          <p:cNvPr id="260" name="Google Shape;260;g3f77efc324b_0_796"/>
          <p:cNvSpPr txBox="1">
            <a:spLocks noGrp="1"/>
          </p:cNvSpPr>
          <p:nvPr>
            <p:ph type="body" idx="3"/>
          </p:nvPr>
        </p:nvSpPr>
        <p:spPr>
          <a:xfrm>
            <a:off x="1382700" y="1067399"/>
            <a:ext cx="2675700" cy="33171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61" name="Google Shape;261;g3f77efc324b_0_796"/>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_HEADER_2_1">
  <p:cSld name="SECTION_HEADER_2_1">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g381df0b1ffa_0_747"/>
          <p:cNvSpPr txBox="1">
            <a:spLocks noGrp="1"/>
          </p:cNvSpPr>
          <p:nvPr>
            <p:ph type="body" idx="1"/>
          </p:nvPr>
        </p:nvSpPr>
        <p:spPr>
          <a:xfrm>
            <a:off x="1382700" y="265524"/>
            <a:ext cx="7449600" cy="7926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1pPr>
            <a:lvl2pPr marL="914400" lvl="1"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2pPr>
            <a:lvl3pPr marL="1371600" lvl="2"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3pPr>
            <a:lvl4pPr marL="1828800" lvl="3"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4pPr>
            <a:lvl5pPr marL="2286000" lvl="4" indent="-228600" algn="l">
              <a:lnSpc>
                <a:spcPct val="100000"/>
              </a:lnSpc>
              <a:spcBef>
                <a:spcPts val="0"/>
              </a:spcBef>
              <a:spcAft>
                <a:spcPts val="0"/>
              </a:spcAft>
              <a:buClr>
                <a:srgbClr val="0F54C4"/>
              </a:buClr>
              <a:buSzPts val="2800"/>
              <a:buFont typeface="Libre Franklin Medium"/>
              <a:buNone/>
              <a:defRPr b="1">
                <a:solidFill>
                  <a:srgbClr val="0F54C4"/>
                </a:solidFill>
                <a:latin typeface="Libre Franklin Medium"/>
                <a:ea typeface="Libre Franklin Medium"/>
                <a:cs typeface="Libre Franklin Medium"/>
                <a:sym typeface="Libre Franklin Medium"/>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6" name="Google Shape;26;g381df0b1ffa_0_747"/>
          <p:cNvSpPr>
            <a:spLocks noGrp="1"/>
          </p:cNvSpPr>
          <p:nvPr>
            <p:ph type="pic" idx="2"/>
          </p:nvPr>
        </p:nvSpPr>
        <p:spPr>
          <a:xfrm>
            <a:off x="4308874" y="1067399"/>
            <a:ext cx="4523400" cy="3317100"/>
          </a:xfrm>
          <a:prstGeom prst="rect">
            <a:avLst/>
          </a:prstGeom>
          <a:noFill/>
          <a:ln>
            <a:noFill/>
          </a:ln>
        </p:spPr>
      </p:sp>
      <p:sp>
        <p:nvSpPr>
          <p:cNvPr id="27" name="Google Shape;27;g381df0b1ffa_0_747"/>
          <p:cNvSpPr txBox="1">
            <a:spLocks noGrp="1"/>
          </p:cNvSpPr>
          <p:nvPr>
            <p:ph type="body" idx="3"/>
          </p:nvPr>
        </p:nvSpPr>
        <p:spPr>
          <a:xfrm>
            <a:off x="1382700" y="1067399"/>
            <a:ext cx="2675700" cy="33171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8" name="Google Shape;28;g381df0b1ffa_0_747"/>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_AND_BODY">
  <p:cSld name="1_TITLE_AND_BODY">
    <p:bg>
      <p:bgPr>
        <a:blipFill>
          <a:blip r:embed="rId2">
            <a:alphaModFix/>
          </a:blip>
          <a:stretch>
            <a:fillRect/>
          </a:stretch>
        </a:blipFill>
        <a:effectLst/>
      </p:bgPr>
    </p:bg>
    <p:spTree>
      <p:nvGrpSpPr>
        <p:cNvPr id="1" name="Shape 262"/>
        <p:cNvGrpSpPr/>
        <p:nvPr/>
      </p:nvGrpSpPr>
      <p:grpSpPr>
        <a:xfrm>
          <a:off x="0" y="0"/>
          <a:ext cx="0" cy="0"/>
          <a:chOff x="0" y="0"/>
          <a:chExt cx="0" cy="0"/>
        </a:xfrm>
      </p:grpSpPr>
      <p:sp>
        <p:nvSpPr>
          <p:cNvPr id="263" name="Google Shape;263;g3f77efc324b_0_801"/>
          <p:cNvSpPr txBox="1">
            <a:spLocks noGrp="1"/>
          </p:cNvSpPr>
          <p:nvPr>
            <p:ph type="title"/>
          </p:nvPr>
        </p:nvSpPr>
        <p:spPr>
          <a:xfrm>
            <a:off x="1459498" y="2150848"/>
            <a:ext cx="7296000" cy="841800"/>
          </a:xfrm>
          <a:prstGeom prst="rect">
            <a:avLst/>
          </a:prstGeom>
          <a:noFill/>
          <a:ln>
            <a:noFill/>
          </a:ln>
        </p:spPr>
        <p:txBody>
          <a:bodyPr spcFirstLastPara="1" wrap="square" lIns="91375" tIns="91375" rIns="91375" bIns="91375" anchor="ctr" anchorCtr="0">
            <a:normAutofit/>
          </a:bodyPr>
          <a:lstStyle>
            <a:lvl1pPr lvl="0" algn="ctr">
              <a:lnSpc>
                <a:spcPct val="100000"/>
              </a:lnSpc>
              <a:spcBef>
                <a:spcPts val="0"/>
              </a:spcBef>
              <a:spcAft>
                <a:spcPts val="0"/>
              </a:spcAft>
              <a:buClr>
                <a:srgbClr val="0F54C4"/>
              </a:buClr>
              <a:buSzPts val="1800"/>
              <a:buFont typeface="Libre Franklin Medium"/>
              <a:buNone/>
              <a:defRPr/>
            </a:lvl1pPr>
            <a:lvl2pPr lvl="1" algn="ctr">
              <a:lnSpc>
                <a:spcPct val="100000"/>
              </a:lnSpc>
              <a:spcBef>
                <a:spcPts val="0"/>
              </a:spcBef>
              <a:spcAft>
                <a:spcPts val="0"/>
              </a:spcAft>
              <a:buClr>
                <a:srgbClr val="0F54C4"/>
              </a:buClr>
              <a:buSzPts val="1800"/>
              <a:buFont typeface="Libre Franklin Medium"/>
              <a:buNone/>
              <a:defRPr/>
            </a:lvl2pPr>
            <a:lvl3pPr lvl="2" algn="ctr">
              <a:lnSpc>
                <a:spcPct val="100000"/>
              </a:lnSpc>
              <a:spcBef>
                <a:spcPts val="0"/>
              </a:spcBef>
              <a:spcAft>
                <a:spcPts val="0"/>
              </a:spcAft>
              <a:buClr>
                <a:srgbClr val="0F54C4"/>
              </a:buClr>
              <a:buSzPts val="1800"/>
              <a:buFont typeface="Libre Franklin Medium"/>
              <a:buNone/>
              <a:defRPr/>
            </a:lvl3pPr>
            <a:lvl4pPr lvl="3" algn="ctr">
              <a:lnSpc>
                <a:spcPct val="100000"/>
              </a:lnSpc>
              <a:spcBef>
                <a:spcPts val="0"/>
              </a:spcBef>
              <a:spcAft>
                <a:spcPts val="0"/>
              </a:spcAft>
              <a:buClr>
                <a:srgbClr val="0F54C4"/>
              </a:buClr>
              <a:buSzPts val="1800"/>
              <a:buFont typeface="Libre Franklin Medium"/>
              <a:buNone/>
              <a:defRPr/>
            </a:lvl4pPr>
            <a:lvl5pPr lvl="4" algn="ctr">
              <a:lnSpc>
                <a:spcPct val="100000"/>
              </a:lnSpc>
              <a:spcBef>
                <a:spcPts val="0"/>
              </a:spcBef>
              <a:spcAft>
                <a:spcPts val="0"/>
              </a:spcAft>
              <a:buClr>
                <a:srgbClr val="0F54C4"/>
              </a:buClr>
              <a:buSzPts val="1800"/>
              <a:buFont typeface="Libre Franklin Medium"/>
              <a:buNone/>
              <a:defRPr/>
            </a:lvl5pPr>
            <a:lvl6pPr lvl="5" algn="ctr">
              <a:lnSpc>
                <a:spcPct val="100000"/>
              </a:lnSpc>
              <a:spcBef>
                <a:spcPts val="0"/>
              </a:spcBef>
              <a:spcAft>
                <a:spcPts val="0"/>
              </a:spcAft>
              <a:buClr>
                <a:srgbClr val="0F54C4"/>
              </a:buClr>
              <a:buSzPts val="1800"/>
              <a:buFont typeface="Libre Franklin Medium"/>
              <a:buNone/>
              <a:defRPr/>
            </a:lvl6pPr>
            <a:lvl7pPr lvl="6" algn="ctr">
              <a:lnSpc>
                <a:spcPct val="100000"/>
              </a:lnSpc>
              <a:spcBef>
                <a:spcPts val="0"/>
              </a:spcBef>
              <a:spcAft>
                <a:spcPts val="0"/>
              </a:spcAft>
              <a:buClr>
                <a:srgbClr val="0F54C4"/>
              </a:buClr>
              <a:buSzPts val="1800"/>
              <a:buFont typeface="Libre Franklin Medium"/>
              <a:buNone/>
              <a:defRPr/>
            </a:lvl7pPr>
            <a:lvl8pPr lvl="7" algn="ctr">
              <a:lnSpc>
                <a:spcPct val="100000"/>
              </a:lnSpc>
              <a:spcBef>
                <a:spcPts val="0"/>
              </a:spcBef>
              <a:spcAft>
                <a:spcPts val="0"/>
              </a:spcAft>
              <a:buClr>
                <a:srgbClr val="0F54C4"/>
              </a:buClr>
              <a:buSzPts val="1800"/>
              <a:buFont typeface="Libre Franklin Medium"/>
              <a:buNone/>
              <a:defRPr/>
            </a:lvl8pPr>
            <a:lvl9pPr lvl="8" algn="ctr">
              <a:lnSpc>
                <a:spcPct val="100000"/>
              </a:lnSpc>
              <a:spcBef>
                <a:spcPts val="0"/>
              </a:spcBef>
              <a:spcAft>
                <a:spcPts val="0"/>
              </a:spcAft>
              <a:buClr>
                <a:srgbClr val="0F54C4"/>
              </a:buClr>
              <a:buSzPts val="1800"/>
              <a:buFont typeface="Libre Franklin Medium"/>
              <a:buNone/>
              <a:defRPr/>
            </a:lvl9pPr>
          </a:lstStyle>
          <a:p>
            <a:endParaRPr/>
          </a:p>
        </p:txBody>
      </p:sp>
      <p:sp>
        <p:nvSpPr>
          <p:cNvPr id="264" name="Google Shape;264;g3f77efc324b_0_801"/>
          <p:cNvSpPr txBox="1">
            <a:spLocks noGrp="1"/>
          </p:cNvSpPr>
          <p:nvPr>
            <p:ph type="sldNum" idx="12"/>
          </p:nvPr>
        </p:nvSpPr>
        <p:spPr>
          <a:xfrm>
            <a:off x="6279584" y="4635155"/>
            <a:ext cx="2736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_AND_BODY 2">
  <p:cSld name="TITLE_AND_BODY 2">
    <p:bg>
      <p:bgPr>
        <a:blipFill>
          <a:blip r:embed="rId2">
            <a:alphaModFix/>
          </a:blip>
          <a:stretch>
            <a:fillRect/>
          </a:stretch>
        </a:blipFill>
        <a:effectLst/>
      </p:bgPr>
    </p:bg>
    <p:spTree>
      <p:nvGrpSpPr>
        <p:cNvPr id="1" name="Shape 265"/>
        <p:cNvGrpSpPr/>
        <p:nvPr/>
      </p:nvGrpSpPr>
      <p:grpSpPr>
        <a:xfrm>
          <a:off x="0" y="0"/>
          <a:ext cx="0" cy="0"/>
          <a:chOff x="0" y="0"/>
          <a:chExt cx="0" cy="0"/>
        </a:xfrm>
      </p:grpSpPr>
      <p:sp>
        <p:nvSpPr>
          <p:cNvPr id="266" name="Google Shape;266;g3f77efc324b_0_804"/>
          <p:cNvSpPr txBox="1">
            <a:spLocks noGrp="1"/>
          </p:cNvSpPr>
          <p:nvPr>
            <p:ph type="body" idx="1"/>
          </p:nvPr>
        </p:nvSpPr>
        <p:spPr>
          <a:xfrm>
            <a:off x="1382700" y="1058125"/>
            <a:ext cx="6887400" cy="3416400"/>
          </a:xfrm>
          <a:prstGeom prst="rect">
            <a:avLst/>
          </a:prstGeom>
          <a:noFill/>
          <a:ln>
            <a:noFill/>
          </a:ln>
        </p:spPr>
        <p:txBody>
          <a:bodyPr spcFirstLastPara="1" wrap="square" lIns="91375" tIns="91375" rIns="91375" bIns="91375"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Font typeface="Libre Franklin"/>
              <a:buNone/>
              <a:defRPr/>
            </a:lvl6pPr>
            <a:lvl7pPr marL="3200400" lvl="6" indent="-228600" algn="ctr">
              <a:lnSpc>
                <a:spcPct val="100000"/>
              </a:lnSpc>
              <a:spcBef>
                <a:spcPts val="0"/>
              </a:spcBef>
              <a:spcAft>
                <a:spcPts val="0"/>
              </a:spcAft>
              <a:buClr>
                <a:srgbClr val="FFFFFF"/>
              </a:buClr>
              <a:buSzPts val="1800"/>
              <a:buFont typeface="Libre Franklin"/>
              <a:buNone/>
              <a:defRPr/>
            </a:lvl7pPr>
            <a:lvl8pPr marL="3657600" lvl="7" indent="-228600" algn="ctr">
              <a:lnSpc>
                <a:spcPct val="100000"/>
              </a:lnSpc>
              <a:spcBef>
                <a:spcPts val="0"/>
              </a:spcBef>
              <a:spcAft>
                <a:spcPts val="0"/>
              </a:spcAft>
              <a:buClr>
                <a:srgbClr val="FFFFFF"/>
              </a:buClr>
              <a:buSzPts val="1800"/>
              <a:buFont typeface="Libre Franklin"/>
              <a:buNone/>
              <a:defRPr/>
            </a:lvl8pPr>
            <a:lvl9pPr marL="4114800" lvl="8" indent="-228600" algn="ctr">
              <a:lnSpc>
                <a:spcPct val="100000"/>
              </a:lnSpc>
              <a:spcBef>
                <a:spcPts val="0"/>
              </a:spcBef>
              <a:spcAft>
                <a:spcPts val="0"/>
              </a:spcAft>
              <a:buClr>
                <a:srgbClr val="FFFFFF"/>
              </a:buClr>
              <a:buSzPts val="1800"/>
              <a:buFont typeface="Libre Franklin"/>
              <a:buNone/>
              <a:defRPr/>
            </a:lvl9pPr>
          </a:lstStyle>
          <a:p>
            <a:endParaRPr/>
          </a:p>
        </p:txBody>
      </p:sp>
      <p:sp>
        <p:nvSpPr>
          <p:cNvPr id="267" name="Google Shape;267;g3f77efc324b_0_804"/>
          <p:cNvSpPr txBox="1">
            <a:spLocks noGrp="1"/>
          </p:cNvSpPr>
          <p:nvPr>
            <p:ph type="sldNum" idx="12"/>
          </p:nvPr>
        </p:nvSpPr>
        <p:spPr>
          <a:xfrm>
            <a:off x="6279584" y="4635155"/>
            <a:ext cx="2736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CUSTOM">
  <p:cSld name="CUSTOM">
    <p:bg>
      <p:bgPr>
        <a:blipFill>
          <a:blip r:embed="rId2">
            <a:alphaModFix/>
          </a:blip>
          <a:stretch>
            <a:fillRect/>
          </a:stretch>
        </a:blipFill>
        <a:effectLst/>
      </p:bgPr>
    </p:bg>
    <p:spTree>
      <p:nvGrpSpPr>
        <p:cNvPr id="1" name="Shape 268"/>
        <p:cNvGrpSpPr/>
        <p:nvPr/>
      </p:nvGrpSpPr>
      <p:grpSpPr>
        <a:xfrm>
          <a:off x="0" y="0"/>
          <a:ext cx="0" cy="0"/>
          <a:chOff x="0" y="0"/>
          <a:chExt cx="0" cy="0"/>
        </a:xfrm>
      </p:grpSpPr>
      <p:sp>
        <p:nvSpPr>
          <p:cNvPr id="269" name="Google Shape;269;g3f77efc324b_0_807"/>
          <p:cNvSpPr txBox="1">
            <a:spLocks noGrp="1"/>
          </p:cNvSpPr>
          <p:nvPr>
            <p:ph type="title"/>
          </p:nvPr>
        </p:nvSpPr>
        <p:spPr>
          <a:xfrm>
            <a:off x="1360724" y="445025"/>
            <a:ext cx="7471500" cy="572700"/>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F54C4"/>
              </a:buClr>
              <a:buSzPts val="2800"/>
              <a:buFont typeface="Libre Franklin Medium"/>
              <a:buNone/>
              <a:defRPr sz="2800">
                <a:solidFill>
                  <a:srgbClr val="0F54C4"/>
                </a:solidFill>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270" name="Google Shape;270;g3f77efc324b_0_807"/>
          <p:cNvSpPr>
            <a:spLocks noGrp="1"/>
          </p:cNvSpPr>
          <p:nvPr>
            <p:ph type="pic" idx="2"/>
          </p:nvPr>
        </p:nvSpPr>
        <p:spPr>
          <a:xfrm>
            <a:off x="1496799" y="1345650"/>
            <a:ext cx="1935000" cy="1935300"/>
          </a:xfrm>
          <a:prstGeom prst="rect">
            <a:avLst/>
          </a:prstGeom>
          <a:noFill/>
          <a:ln>
            <a:noFill/>
          </a:ln>
        </p:spPr>
      </p:sp>
      <p:sp>
        <p:nvSpPr>
          <p:cNvPr id="271" name="Google Shape;271;g3f77efc324b_0_807"/>
          <p:cNvSpPr txBox="1">
            <a:spLocks noGrp="1"/>
          </p:cNvSpPr>
          <p:nvPr>
            <p:ph type="body" idx="1"/>
          </p:nvPr>
        </p:nvSpPr>
        <p:spPr>
          <a:xfrm>
            <a:off x="3658799" y="1345650"/>
            <a:ext cx="5004300" cy="30690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72" name="Google Shape;272;g3f77efc324b_0_807"/>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Title slide">
  <p:cSld name="1_Title slide">
    <p:bg>
      <p:bgPr>
        <a:blipFill>
          <a:blip r:embed="rId2">
            <a:alphaModFix/>
          </a:blip>
          <a:stretch>
            <a:fillRect/>
          </a:stretch>
        </a:blipFill>
        <a:effectLst/>
      </p:bgPr>
    </p:bg>
    <p:spTree>
      <p:nvGrpSpPr>
        <p:cNvPr id="1" name="Shape 273"/>
        <p:cNvGrpSpPr/>
        <p:nvPr/>
      </p:nvGrpSpPr>
      <p:grpSpPr>
        <a:xfrm>
          <a:off x="0" y="0"/>
          <a:ext cx="0" cy="0"/>
          <a:chOff x="0" y="0"/>
          <a:chExt cx="0" cy="0"/>
        </a:xfrm>
      </p:grpSpPr>
      <p:sp>
        <p:nvSpPr>
          <p:cNvPr id="274" name="Google Shape;274;g3f77efc324b_0_812"/>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chemeClr val="accent4"/>
              </a:buClr>
              <a:buSzPts val="1800"/>
              <a:buNone/>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275" name="Google Shape;275;g3f77efc324b_0_812"/>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76" name="Google Shape;276;g3f77efc324b_0_812"/>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_Title slide">
  <p:cSld name="1_Title slide 2">
    <p:bg>
      <p:bgPr>
        <a:blipFill>
          <a:blip r:embed="rId2">
            <a:alphaModFix/>
          </a:blip>
          <a:stretch>
            <a:fillRect/>
          </a:stretch>
        </a:blipFill>
        <a:effectLst/>
      </p:bgPr>
    </p:bg>
    <p:spTree>
      <p:nvGrpSpPr>
        <p:cNvPr id="1" name="Shape 277"/>
        <p:cNvGrpSpPr/>
        <p:nvPr/>
      </p:nvGrpSpPr>
      <p:grpSpPr>
        <a:xfrm>
          <a:off x="0" y="0"/>
          <a:ext cx="0" cy="0"/>
          <a:chOff x="0" y="0"/>
          <a:chExt cx="0" cy="0"/>
        </a:xfrm>
      </p:grpSpPr>
      <p:sp>
        <p:nvSpPr>
          <p:cNvPr id="278" name="Google Shape;278;g3f77efc324b_0_816"/>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lvl="0" algn="ctr">
              <a:lnSpc>
                <a:spcPct val="100000"/>
              </a:lnSpc>
              <a:spcBef>
                <a:spcPts val="0"/>
              </a:spcBef>
              <a:spcAft>
                <a:spcPts val="0"/>
              </a:spcAft>
              <a:buClr>
                <a:schemeClr val="accent4"/>
              </a:buClr>
              <a:buSzPts val="1800"/>
              <a:buNone/>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279" name="Google Shape;279;g3f77efc324b_0_816"/>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80" name="Google Shape;280;g3f77efc324b_0_816"/>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_AND_TWO_COLUMNS 1">
  <p:cSld name="TITLE_AND_TWO_COLUMNS_1">
    <p:bg>
      <p:bgPr>
        <a:blipFill>
          <a:blip r:embed="rId2">
            <a:alphaModFix/>
          </a:blip>
          <a:stretch>
            <a:fillRect/>
          </a:stretch>
        </a:blipFill>
        <a:effectLst/>
      </p:bgPr>
    </p:bg>
    <p:spTree>
      <p:nvGrpSpPr>
        <p:cNvPr id="1" name="Shape 281"/>
        <p:cNvGrpSpPr/>
        <p:nvPr/>
      </p:nvGrpSpPr>
      <p:grpSpPr>
        <a:xfrm>
          <a:off x="0" y="0"/>
          <a:ext cx="0" cy="0"/>
          <a:chOff x="0" y="0"/>
          <a:chExt cx="0" cy="0"/>
        </a:xfrm>
      </p:grpSpPr>
      <p:sp>
        <p:nvSpPr>
          <p:cNvPr id="282" name="Google Shape;282;g3f77efc324b_0_820"/>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83" name="Google Shape;283;g3f77efc324b_0_820"/>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84" name="Google Shape;284;g3f77efc324b_0_820"/>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_AND_BODY 1">
  <p:cSld name="TITLE_AND_BODY_1">
    <p:bg>
      <p:bgPr>
        <a:blipFill>
          <a:blip r:embed="rId2">
            <a:alphaModFix/>
          </a:blip>
          <a:stretch>
            <a:fillRect/>
          </a:stretch>
        </a:blipFill>
        <a:effectLst/>
      </p:bgPr>
    </p:bg>
    <p:spTree>
      <p:nvGrpSpPr>
        <p:cNvPr id="1" name="Shape 285"/>
        <p:cNvGrpSpPr/>
        <p:nvPr/>
      </p:nvGrpSpPr>
      <p:grpSpPr>
        <a:xfrm>
          <a:off x="0" y="0"/>
          <a:ext cx="0" cy="0"/>
          <a:chOff x="0" y="0"/>
          <a:chExt cx="0" cy="0"/>
        </a:xfrm>
      </p:grpSpPr>
      <p:sp>
        <p:nvSpPr>
          <p:cNvPr id="286" name="Google Shape;286;g3f77efc324b_0_824"/>
          <p:cNvSpPr txBox="1">
            <a:spLocks noGrp="1"/>
          </p:cNvSpPr>
          <p:nvPr>
            <p:ph type="body" idx="1"/>
          </p:nvPr>
        </p:nvSpPr>
        <p:spPr>
          <a:xfrm>
            <a:off x="1382700" y="1058125"/>
            <a:ext cx="6887400" cy="34164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87" name="Google Shape;287;g3f77efc324b_0_824"/>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_1">
  <p:cSld name="TITLE_1">
    <p:spTree>
      <p:nvGrpSpPr>
        <p:cNvPr id="1" name="Shape 288"/>
        <p:cNvGrpSpPr/>
        <p:nvPr/>
      </p:nvGrpSpPr>
      <p:grpSpPr>
        <a:xfrm>
          <a:off x="0" y="0"/>
          <a:ext cx="0" cy="0"/>
          <a:chOff x="0" y="0"/>
          <a:chExt cx="0" cy="0"/>
        </a:xfrm>
      </p:grpSpPr>
      <p:sp>
        <p:nvSpPr>
          <p:cNvPr id="289" name="Google Shape;289;g3f77efc324b_0_827"/>
          <p:cNvSpPr txBox="1">
            <a:spLocks noGrp="1"/>
          </p:cNvSpPr>
          <p:nvPr>
            <p:ph type="ctrTitle"/>
          </p:nvPr>
        </p:nvSpPr>
        <p:spPr>
          <a:xfrm>
            <a:off x="311708" y="744575"/>
            <a:ext cx="8520600" cy="2052600"/>
          </a:xfrm>
          <a:prstGeom prst="rect">
            <a:avLst/>
          </a:prstGeom>
        </p:spPr>
        <p:txBody>
          <a:bodyPr spcFirstLastPara="1" wrap="square" lIns="91400" tIns="91400" rIns="91400" bIns="91400"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90" name="Google Shape;290;g3f77efc324b_0_827"/>
          <p:cNvSpPr txBox="1">
            <a:spLocks noGrp="1"/>
          </p:cNvSpPr>
          <p:nvPr>
            <p:ph type="subTitle" idx="1"/>
          </p:nvPr>
        </p:nvSpPr>
        <p:spPr>
          <a:xfrm>
            <a:off x="311700" y="2834125"/>
            <a:ext cx="8520600" cy="792600"/>
          </a:xfrm>
          <a:prstGeom prst="rect">
            <a:avLst/>
          </a:prstGeom>
        </p:spPr>
        <p:txBody>
          <a:bodyPr spcFirstLastPara="1" wrap="square" lIns="91400" tIns="91400" rIns="91400" bIns="914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91" name="Google Shape;291;g3f77efc324b_0_827"/>
          <p:cNvSpPr txBox="1">
            <a:spLocks noGrp="1"/>
          </p:cNvSpPr>
          <p:nvPr>
            <p:ph type="sldNum" idx="12"/>
          </p:nvPr>
        </p:nvSpPr>
        <p:spPr>
          <a:xfrm>
            <a:off x="8472458" y="4663217"/>
            <a:ext cx="548700" cy="276900"/>
          </a:xfrm>
          <a:prstGeom prst="rect">
            <a:avLst/>
          </a:prstGeom>
        </p:spPr>
        <p:txBody>
          <a:bodyPr spcFirstLastPara="1" wrap="square" lIns="45700" tIns="45700" rIns="45700" bIns="45700"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_AND_TWO_COLUMNS 4">
  <p:cSld name="TITLE_AND_TWO_COLUMNS_5">
    <p:bg>
      <p:bgPr>
        <a:blipFill>
          <a:blip r:embed="rId2">
            <a:alphaModFix/>
          </a:blip>
          <a:stretch>
            <a:fillRect/>
          </a:stretch>
        </a:blipFill>
        <a:effectLst/>
      </p:bgPr>
    </p:bg>
    <p:spTree>
      <p:nvGrpSpPr>
        <p:cNvPr id="1" name="Shape 292"/>
        <p:cNvGrpSpPr/>
        <p:nvPr/>
      </p:nvGrpSpPr>
      <p:grpSpPr>
        <a:xfrm>
          <a:off x="0" y="0"/>
          <a:ext cx="0" cy="0"/>
          <a:chOff x="0" y="0"/>
          <a:chExt cx="0" cy="0"/>
        </a:xfrm>
      </p:grpSpPr>
      <p:sp>
        <p:nvSpPr>
          <p:cNvPr id="293" name="Google Shape;293;g3f77efc324b_0_831"/>
          <p:cNvSpPr txBox="1">
            <a:spLocks noGrp="1"/>
          </p:cNvSpPr>
          <p:nvPr>
            <p:ph type="body" idx="1"/>
          </p:nvPr>
        </p:nvSpPr>
        <p:spPr>
          <a:xfrm>
            <a:off x="1382700" y="1058125"/>
            <a:ext cx="3688200" cy="3416400"/>
          </a:xfrm>
          <a:prstGeom prst="rect">
            <a:avLst/>
          </a:prstGeom>
          <a:noFill/>
          <a:ln>
            <a:noFill/>
          </a:ln>
        </p:spPr>
        <p:txBody>
          <a:bodyPr spcFirstLastPara="1" wrap="square" lIns="91400" tIns="91400" rIns="91400" bIns="91400" anchor="t" anchorCtr="0">
            <a:normAutofit/>
          </a:bodyPr>
          <a:lstStyle>
            <a:lvl1pPr marL="457200" lvl="0" indent="-317500" algn="l">
              <a:lnSpc>
                <a:spcPct val="115000"/>
              </a:lnSpc>
              <a:spcBef>
                <a:spcPts val="0"/>
              </a:spcBef>
              <a:spcAft>
                <a:spcPts val="0"/>
              </a:spcAft>
              <a:buClr>
                <a:srgbClr val="000000"/>
              </a:buClr>
              <a:buSzPts val="1400"/>
              <a:buFont typeface="Helvetica Neue"/>
              <a:buChar char="●"/>
              <a:defRPr sz="1400">
                <a:solidFill>
                  <a:srgbClr val="000000"/>
                </a:solidFill>
              </a:defRPr>
            </a:lvl1pPr>
            <a:lvl2pPr marL="914400" lvl="1" indent="-317500" algn="l">
              <a:lnSpc>
                <a:spcPct val="115000"/>
              </a:lnSpc>
              <a:spcBef>
                <a:spcPts val="0"/>
              </a:spcBef>
              <a:spcAft>
                <a:spcPts val="0"/>
              </a:spcAft>
              <a:buClr>
                <a:srgbClr val="000000"/>
              </a:buClr>
              <a:buSzPts val="1400"/>
              <a:buFont typeface="Helvetica Neue"/>
              <a:buChar char="○"/>
              <a:defRPr sz="1400">
                <a:solidFill>
                  <a:srgbClr val="000000"/>
                </a:solidFill>
              </a:defRPr>
            </a:lvl2pPr>
            <a:lvl3pPr marL="1371600" lvl="2" indent="-317500" algn="l">
              <a:lnSpc>
                <a:spcPct val="115000"/>
              </a:lnSpc>
              <a:spcBef>
                <a:spcPts val="0"/>
              </a:spcBef>
              <a:spcAft>
                <a:spcPts val="0"/>
              </a:spcAft>
              <a:buClr>
                <a:srgbClr val="000000"/>
              </a:buClr>
              <a:buSzPts val="1400"/>
              <a:buFont typeface="Helvetica Neue"/>
              <a:buChar char="■"/>
              <a:defRPr sz="1400">
                <a:solidFill>
                  <a:srgbClr val="000000"/>
                </a:solidFill>
              </a:defRPr>
            </a:lvl3pPr>
            <a:lvl4pPr marL="1828800" lvl="3" indent="-317500" algn="l">
              <a:lnSpc>
                <a:spcPct val="115000"/>
              </a:lnSpc>
              <a:spcBef>
                <a:spcPts val="0"/>
              </a:spcBef>
              <a:spcAft>
                <a:spcPts val="0"/>
              </a:spcAft>
              <a:buClr>
                <a:srgbClr val="000000"/>
              </a:buClr>
              <a:buSzPts val="1400"/>
              <a:buFont typeface="Helvetica Neue"/>
              <a:buChar char="●"/>
              <a:defRPr sz="1400">
                <a:solidFill>
                  <a:srgbClr val="000000"/>
                </a:solidFill>
              </a:defRPr>
            </a:lvl4pPr>
            <a:lvl5pPr marL="2286000" lvl="4" indent="-317500" algn="l">
              <a:lnSpc>
                <a:spcPct val="115000"/>
              </a:lnSpc>
              <a:spcBef>
                <a:spcPts val="0"/>
              </a:spcBef>
              <a:spcAft>
                <a:spcPts val="0"/>
              </a:spcAft>
              <a:buClr>
                <a:srgbClr val="000000"/>
              </a:buClr>
              <a:buSzPts val="1400"/>
              <a:buFont typeface="Helvetica Neue"/>
              <a:buChar char="○"/>
              <a:defRPr sz="14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94" name="Google Shape;294;g3f77efc324b_0_831"/>
          <p:cNvSpPr txBox="1">
            <a:spLocks noGrp="1"/>
          </p:cNvSpPr>
          <p:nvPr>
            <p:ph type="body" idx="2"/>
          </p:nvPr>
        </p:nvSpPr>
        <p:spPr>
          <a:xfrm>
            <a:off x="5144099" y="1058125"/>
            <a:ext cx="3688200" cy="3416400"/>
          </a:xfrm>
          <a:prstGeom prst="rect">
            <a:avLst/>
          </a:prstGeom>
          <a:noFill/>
          <a:ln>
            <a:noFill/>
          </a:ln>
        </p:spPr>
        <p:txBody>
          <a:bodyPr spcFirstLastPara="1" wrap="square" lIns="91400" tIns="91400" rIns="91400" bIns="91400" anchor="t" anchorCtr="0">
            <a:normAutofit/>
          </a:bodyPr>
          <a:lstStyle>
            <a:lvl1pPr marL="457200" lvl="0" indent="-228600" algn="ctr">
              <a:lnSpc>
                <a:spcPct val="100000"/>
              </a:lnSpc>
              <a:spcBef>
                <a:spcPts val="0"/>
              </a:spcBef>
              <a:spcAft>
                <a:spcPts val="0"/>
              </a:spcAft>
              <a:buClr>
                <a:srgbClr val="FFFFFF"/>
              </a:buClr>
              <a:buSzPts val="1800"/>
              <a:buNone/>
              <a:defRPr/>
            </a:lvl1pPr>
            <a:lvl2pPr marL="914400" lvl="1" indent="-228600" algn="ctr">
              <a:lnSpc>
                <a:spcPct val="100000"/>
              </a:lnSpc>
              <a:spcBef>
                <a:spcPts val="0"/>
              </a:spcBef>
              <a:spcAft>
                <a:spcPts val="0"/>
              </a:spcAft>
              <a:buClr>
                <a:srgbClr val="FFFFFF"/>
              </a:buClr>
              <a:buSzPts val="1800"/>
              <a:buNone/>
              <a:defRPr/>
            </a:lvl2pPr>
            <a:lvl3pPr marL="1371600" lvl="2" indent="-228600" algn="ctr">
              <a:lnSpc>
                <a:spcPct val="100000"/>
              </a:lnSpc>
              <a:spcBef>
                <a:spcPts val="0"/>
              </a:spcBef>
              <a:spcAft>
                <a:spcPts val="0"/>
              </a:spcAft>
              <a:buClr>
                <a:srgbClr val="FFFFFF"/>
              </a:buClr>
              <a:buSzPts val="1800"/>
              <a:buNone/>
              <a:defRPr/>
            </a:lvl3pPr>
            <a:lvl4pPr marL="1828800" lvl="3" indent="-228600" algn="ctr">
              <a:lnSpc>
                <a:spcPct val="100000"/>
              </a:lnSpc>
              <a:spcBef>
                <a:spcPts val="0"/>
              </a:spcBef>
              <a:spcAft>
                <a:spcPts val="0"/>
              </a:spcAft>
              <a:buClr>
                <a:srgbClr val="FFFFFF"/>
              </a:buClr>
              <a:buSzPts val="1800"/>
              <a:buNone/>
              <a:defRPr/>
            </a:lvl4pPr>
            <a:lvl5pPr marL="2286000" lvl="4" indent="-228600" algn="ctr">
              <a:lnSpc>
                <a:spcPct val="100000"/>
              </a:lnSpc>
              <a:spcBef>
                <a:spcPts val="0"/>
              </a:spcBef>
              <a:spcAft>
                <a:spcPts val="0"/>
              </a:spcAft>
              <a:buClr>
                <a:srgbClr val="FFFFFF"/>
              </a:buClr>
              <a:buSzPts val="1800"/>
              <a:buNone/>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295" name="Google Shape;295;g3f77efc324b_0_831"/>
          <p:cNvSpPr txBox="1">
            <a:spLocks noGrp="1"/>
          </p:cNvSpPr>
          <p:nvPr>
            <p:ph type="sldNum" idx="12"/>
          </p:nvPr>
        </p:nvSpPr>
        <p:spPr>
          <a:xfrm>
            <a:off x="8627840" y="4669900"/>
            <a:ext cx="393300" cy="380100"/>
          </a:xfrm>
          <a:prstGeom prst="rect">
            <a:avLst/>
          </a:prstGeom>
          <a:noFill/>
          <a:ln>
            <a:noFill/>
          </a:ln>
        </p:spPr>
        <p:txBody>
          <a:bodyPr spcFirstLastPara="1" wrap="square" lIns="91400" tIns="91400" rIns="91400" bIns="91400" anchor="ctr" anchorCtr="0">
            <a:normAutofit lnSpcReduction="10000"/>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20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296"/>
        <p:cNvGrpSpPr/>
        <p:nvPr/>
      </p:nvGrpSpPr>
      <p:grpSpPr>
        <a:xfrm>
          <a:off x="0" y="0"/>
          <a:ext cx="0" cy="0"/>
          <a:chOff x="0" y="0"/>
          <a:chExt cx="0" cy="0"/>
        </a:xfrm>
      </p:grpSpPr>
      <p:sp>
        <p:nvSpPr>
          <p:cNvPr id="297" name="Google Shape;297;g3f77efc324b_0_835"/>
          <p:cNvSpPr txBox="1">
            <a:spLocks noGrp="1"/>
          </p:cNvSpPr>
          <p:nvPr>
            <p:ph type="ctrTitle"/>
          </p:nvPr>
        </p:nvSpPr>
        <p:spPr>
          <a:xfrm>
            <a:off x="311708" y="744575"/>
            <a:ext cx="8520600" cy="2052600"/>
          </a:xfrm>
          <a:prstGeom prst="rect">
            <a:avLst/>
          </a:prstGeom>
        </p:spPr>
        <p:txBody>
          <a:bodyPr spcFirstLastPara="1" wrap="square" lIns="91400" tIns="91400" rIns="91400" bIns="91400"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98" name="Google Shape;298;g3f77efc324b_0_835"/>
          <p:cNvSpPr txBox="1">
            <a:spLocks noGrp="1"/>
          </p:cNvSpPr>
          <p:nvPr>
            <p:ph type="subTitle" idx="1"/>
          </p:nvPr>
        </p:nvSpPr>
        <p:spPr>
          <a:xfrm>
            <a:off x="311700" y="2834125"/>
            <a:ext cx="8520600" cy="792600"/>
          </a:xfrm>
          <a:prstGeom prst="rect">
            <a:avLst/>
          </a:prstGeom>
        </p:spPr>
        <p:txBody>
          <a:bodyPr spcFirstLastPara="1" wrap="square" lIns="91400" tIns="91400" rIns="91400" bIns="914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99" name="Google Shape;299;g3f77efc324b_0_835"/>
          <p:cNvSpPr txBox="1">
            <a:spLocks noGrp="1"/>
          </p:cNvSpPr>
          <p:nvPr>
            <p:ph type="sldNum" idx="12"/>
          </p:nvPr>
        </p:nvSpPr>
        <p:spPr>
          <a:xfrm>
            <a:off x="8472458" y="4663217"/>
            <a:ext cx="548700" cy="276900"/>
          </a:xfrm>
          <a:prstGeom prst="rect">
            <a:avLst/>
          </a:prstGeom>
        </p:spPr>
        <p:txBody>
          <a:bodyPr spcFirstLastPara="1" wrap="square" lIns="45700" tIns="45700" rIns="45700" bIns="45700"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_AND_BODY">
  <p:cSld name="1_TITLE_AND_BODY">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g381df0b1ffa_0_752"/>
          <p:cNvSpPr txBox="1">
            <a:spLocks noGrp="1"/>
          </p:cNvSpPr>
          <p:nvPr>
            <p:ph type="title"/>
          </p:nvPr>
        </p:nvSpPr>
        <p:spPr>
          <a:xfrm>
            <a:off x="1459498" y="2150848"/>
            <a:ext cx="7296000" cy="841800"/>
          </a:xfrm>
          <a:prstGeom prst="rect">
            <a:avLst/>
          </a:prstGeom>
          <a:noFill/>
          <a:ln>
            <a:noFill/>
          </a:ln>
        </p:spPr>
        <p:txBody>
          <a:bodyPr spcFirstLastPara="1" wrap="square" lIns="91375" tIns="91375" rIns="91375" bIns="91375" anchor="ctr" anchorCtr="0">
            <a:normAutofit/>
          </a:bodyPr>
          <a:lstStyle>
            <a:lvl1pPr lvl="0" algn="ctr">
              <a:lnSpc>
                <a:spcPct val="100000"/>
              </a:lnSpc>
              <a:spcBef>
                <a:spcPts val="0"/>
              </a:spcBef>
              <a:spcAft>
                <a:spcPts val="0"/>
              </a:spcAft>
              <a:buClr>
                <a:srgbClr val="0F54C4"/>
              </a:buClr>
              <a:buSzPts val="1800"/>
              <a:buFont typeface="Libre Franklin Medium"/>
              <a:buNone/>
              <a:defRPr/>
            </a:lvl1pPr>
            <a:lvl2pPr lvl="1" algn="ctr">
              <a:lnSpc>
                <a:spcPct val="100000"/>
              </a:lnSpc>
              <a:spcBef>
                <a:spcPts val="0"/>
              </a:spcBef>
              <a:spcAft>
                <a:spcPts val="0"/>
              </a:spcAft>
              <a:buClr>
                <a:srgbClr val="0F54C4"/>
              </a:buClr>
              <a:buSzPts val="1800"/>
              <a:buFont typeface="Libre Franklin Medium"/>
              <a:buNone/>
              <a:defRPr/>
            </a:lvl2pPr>
            <a:lvl3pPr lvl="2" algn="ctr">
              <a:lnSpc>
                <a:spcPct val="100000"/>
              </a:lnSpc>
              <a:spcBef>
                <a:spcPts val="0"/>
              </a:spcBef>
              <a:spcAft>
                <a:spcPts val="0"/>
              </a:spcAft>
              <a:buClr>
                <a:srgbClr val="0F54C4"/>
              </a:buClr>
              <a:buSzPts val="1800"/>
              <a:buFont typeface="Libre Franklin Medium"/>
              <a:buNone/>
              <a:defRPr/>
            </a:lvl3pPr>
            <a:lvl4pPr lvl="3" algn="ctr">
              <a:lnSpc>
                <a:spcPct val="100000"/>
              </a:lnSpc>
              <a:spcBef>
                <a:spcPts val="0"/>
              </a:spcBef>
              <a:spcAft>
                <a:spcPts val="0"/>
              </a:spcAft>
              <a:buClr>
                <a:srgbClr val="0F54C4"/>
              </a:buClr>
              <a:buSzPts val="1800"/>
              <a:buFont typeface="Libre Franklin Medium"/>
              <a:buNone/>
              <a:defRPr/>
            </a:lvl4pPr>
            <a:lvl5pPr lvl="4" algn="ctr">
              <a:lnSpc>
                <a:spcPct val="100000"/>
              </a:lnSpc>
              <a:spcBef>
                <a:spcPts val="0"/>
              </a:spcBef>
              <a:spcAft>
                <a:spcPts val="0"/>
              </a:spcAft>
              <a:buClr>
                <a:srgbClr val="0F54C4"/>
              </a:buClr>
              <a:buSzPts val="1800"/>
              <a:buFont typeface="Libre Franklin Medium"/>
              <a:buNone/>
              <a:defRPr/>
            </a:lvl5pPr>
            <a:lvl6pPr lvl="5" algn="ctr">
              <a:lnSpc>
                <a:spcPct val="100000"/>
              </a:lnSpc>
              <a:spcBef>
                <a:spcPts val="0"/>
              </a:spcBef>
              <a:spcAft>
                <a:spcPts val="0"/>
              </a:spcAft>
              <a:buClr>
                <a:srgbClr val="0F54C4"/>
              </a:buClr>
              <a:buSzPts val="1800"/>
              <a:buFont typeface="Libre Franklin Medium"/>
              <a:buNone/>
              <a:defRPr/>
            </a:lvl6pPr>
            <a:lvl7pPr lvl="6" algn="ctr">
              <a:lnSpc>
                <a:spcPct val="100000"/>
              </a:lnSpc>
              <a:spcBef>
                <a:spcPts val="0"/>
              </a:spcBef>
              <a:spcAft>
                <a:spcPts val="0"/>
              </a:spcAft>
              <a:buClr>
                <a:srgbClr val="0F54C4"/>
              </a:buClr>
              <a:buSzPts val="1800"/>
              <a:buFont typeface="Libre Franklin Medium"/>
              <a:buNone/>
              <a:defRPr/>
            </a:lvl7pPr>
            <a:lvl8pPr lvl="7" algn="ctr">
              <a:lnSpc>
                <a:spcPct val="100000"/>
              </a:lnSpc>
              <a:spcBef>
                <a:spcPts val="0"/>
              </a:spcBef>
              <a:spcAft>
                <a:spcPts val="0"/>
              </a:spcAft>
              <a:buClr>
                <a:srgbClr val="0F54C4"/>
              </a:buClr>
              <a:buSzPts val="1800"/>
              <a:buFont typeface="Libre Franklin Medium"/>
              <a:buNone/>
              <a:defRPr/>
            </a:lvl8pPr>
            <a:lvl9pPr lvl="8" algn="ctr">
              <a:lnSpc>
                <a:spcPct val="100000"/>
              </a:lnSpc>
              <a:spcBef>
                <a:spcPts val="0"/>
              </a:spcBef>
              <a:spcAft>
                <a:spcPts val="0"/>
              </a:spcAft>
              <a:buClr>
                <a:srgbClr val="0F54C4"/>
              </a:buClr>
              <a:buSzPts val="1800"/>
              <a:buFont typeface="Libre Franklin Medium"/>
              <a:buNone/>
              <a:defRPr/>
            </a:lvl9pPr>
          </a:lstStyle>
          <a:p>
            <a:endParaRPr/>
          </a:p>
        </p:txBody>
      </p:sp>
      <p:sp>
        <p:nvSpPr>
          <p:cNvPr id="31" name="Google Shape;31;g381df0b1ffa_0_752"/>
          <p:cNvSpPr txBox="1">
            <a:spLocks noGrp="1"/>
          </p:cNvSpPr>
          <p:nvPr>
            <p:ph type="sldNum" idx="12"/>
          </p:nvPr>
        </p:nvSpPr>
        <p:spPr>
          <a:xfrm>
            <a:off x="6279584" y="4635155"/>
            <a:ext cx="2736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30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_AND_BODY 2">
  <p:cSld name="TITLE_AND_BODY 2">
    <p:bg>
      <p:bgPr>
        <a:blipFill>
          <a:blip r:embed="rId2">
            <a:alphaModFix/>
          </a:blip>
          <a:stretch>
            <a:fillRect/>
          </a:stretch>
        </a:blipFill>
        <a:effectLst/>
      </p:bgPr>
    </p:bg>
    <p:spTree>
      <p:nvGrpSpPr>
        <p:cNvPr id="1" name="Shape 32"/>
        <p:cNvGrpSpPr/>
        <p:nvPr/>
      </p:nvGrpSpPr>
      <p:grpSpPr>
        <a:xfrm>
          <a:off x="0" y="0"/>
          <a:ext cx="0" cy="0"/>
          <a:chOff x="0" y="0"/>
          <a:chExt cx="0" cy="0"/>
        </a:xfrm>
      </p:grpSpPr>
      <p:sp>
        <p:nvSpPr>
          <p:cNvPr id="33" name="Google Shape;33;g381df0b1ffa_0_755"/>
          <p:cNvSpPr txBox="1">
            <a:spLocks noGrp="1"/>
          </p:cNvSpPr>
          <p:nvPr>
            <p:ph type="body" idx="1"/>
          </p:nvPr>
        </p:nvSpPr>
        <p:spPr>
          <a:xfrm>
            <a:off x="1382700" y="1058125"/>
            <a:ext cx="6887400" cy="3416400"/>
          </a:xfrm>
          <a:prstGeom prst="rect">
            <a:avLst/>
          </a:prstGeom>
          <a:noFill/>
          <a:ln>
            <a:noFill/>
          </a:ln>
        </p:spPr>
        <p:txBody>
          <a:bodyPr spcFirstLastPara="1" wrap="square" lIns="91375" tIns="91375" rIns="91375" bIns="91375"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Font typeface="Libre Franklin"/>
              <a:buNone/>
              <a:defRPr/>
            </a:lvl6pPr>
            <a:lvl7pPr marL="3200400" lvl="6" indent="-228600" algn="ctr">
              <a:lnSpc>
                <a:spcPct val="100000"/>
              </a:lnSpc>
              <a:spcBef>
                <a:spcPts val="0"/>
              </a:spcBef>
              <a:spcAft>
                <a:spcPts val="0"/>
              </a:spcAft>
              <a:buClr>
                <a:srgbClr val="FFFFFF"/>
              </a:buClr>
              <a:buSzPts val="1800"/>
              <a:buFont typeface="Libre Franklin"/>
              <a:buNone/>
              <a:defRPr/>
            </a:lvl7pPr>
            <a:lvl8pPr marL="3657600" lvl="7" indent="-228600" algn="ctr">
              <a:lnSpc>
                <a:spcPct val="100000"/>
              </a:lnSpc>
              <a:spcBef>
                <a:spcPts val="0"/>
              </a:spcBef>
              <a:spcAft>
                <a:spcPts val="0"/>
              </a:spcAft>
              <a:buClr>
                <a:srgbClr val="FFFFFF"/>
              </a:buClr>
              <a:buSzPts val="1800"/>
              <a:buFont typeface="Libre Franklin"/>
              <a:buNone/>
              <a:defRPr/>
            </a:lvl8pPr>
            <a:lvl9pPr marL="4114800" lvl="8" indent="-228600" algn="ctr">
              <a:lnSpc>
                <a:spcPct val="100000"/>
              </a:lnSpc>
              <a:spcBef>
                <a:spcPts val="0"/>
              </a:spcBef>
              <a:spcAft>
                <a:spcPts val="0"/>
              </a:spcAft>
              <a:buClr>
                <a:srgbClr val="FFFFFF"/>
              </a:buClr>
              <a:buSzPts val="1800"/>
              <a:buFont typeface="Libre Franklin"/>
              <a:buNone/>
              <a:defRPr/>
            </a:lvl9pPr>
          </a:lstStyle>
          <a:p>
            <a:endParaRPr/>
          </a:p>
        </p:txBody>
      </p:sp>
      <p:sp>
        <p:nvSpPr>
          <p:cNvPr id="34" name="Google Shape;34;g381df0b1ffa_0_755"/>
          <p:cNvSpPr txBox="1">
            <a:spLocks noGrp="1"/>
          </p:cNvSpPr>
          <p:nvPr>
            <p:ph type="sldNum" idx="12"/>
          </p:nvPr>
        </p:nvSpPr>
        <p:spPr>
          <a:xfrm>
            <a:off x="6279584" y="4635155"/>
            <a:ext cx="2736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p:cSld name="CUSTOM">
    <p:bg>
      <p:bgPr>
        <a:blipFill>
          <a:blip r:embed="rId2">
            <a:alphaModFix/>
          </a:blip>
          <a:stretch>
            <a:fillRect/>
          </a:stretch>
        </a:blipFill>
        <a:effectLst/>
      </p:bgPr>
    </p:bg>
    <p:spTree>
      <p:nvGrpSpPr>
        <p:cNvPr id="1" name="Shape 35"/>
        <p:cNvGrpSpPr/>
        <p:nvPr/>
      </p:nvGrpSpPr>
      <p:grpSpPr>
        <a:xfrm>
          <a:off x="0" y="0"/>
          <a:ext cx="0" cy="0"/>
          <a:chOff x="0" y="0"/>
          <a:chExt cx="0" cy="0"/>
        </a:xfrm>
      </p:grpSpPr>
      <p:sp>
        <p:nvSpPr>
          <p:cNvPr id="36" name="Google Shape;36;g381df0b1ffa_0_758"/>
          <p:cNvSpPr txBox="1">
            <a:spLocks noGrp="1"/>
          </p:cNvSpPr>
          <p:nvPr>
            <p:ph type="title"/>
          </p:nvPr>
        </p:nvSpPr>
        <p:spPr>
          <a:xfrm>
            <a:off x="1360724" y="445025"/>
            <a:ext cx="7471500" cy="572700"/>
          </a:xfrm>
          <a:prstGeom prst="rect">
            <a:avLst/>
          </a:prstGeom>
          <a:noFill/>
          <a:ln>
            <a:noFill/>
          </a:ln>
        </p:spPr>
        <p:txBody>
          <a:bodyPr spcFirstLastPara="1" wrap="square" lIns="91400" tIns="91400" rIns="91400" bIns="91400" anchor="t" anchorCtr="0">
            <a:normAutofit/>
          </a:bodyPr>
          <a:lstStyle>
            <a:lvl1pPr lvl="0" algn="l">
              <a:lnSpc>
                <a:spcPct val="100000"/>
              </a:lnSpc>
              <a:spcBef>
                <a:spcPts val="0"/>
              </a:spcBef>
              <a:spcAft>
                <a:spcPts val="0"/>
              </a:spcAft>
              <a:buClr>
                <a:srgbClr val="0F54C4"/>
              </a:buClr>
              <a:buSzPts val="2800"/>
              <a:buFont typeface="Libre Franklin Medium"/>
              <a:buNone/>
              <a:defRPr sz="2800">
                <a:solidFill>
                  <a:srgbClr val="0F54C4"/>
                </a:solidFill>
              </a:defRPr>
            </a:lvl1pPr>
            <a:lvl2pPr lvl="1" algn="ctr">
              <a:lnSpc>
                <a:spcPct val="100000"/>
              </a:lnSpc>
              <a:spcBef>
                <a:spcPts val="0"/>
              </a:spcBef>
              <a:spcAft>
                <a:spcPts val="0"/>
              </a:spcAft>
              <a:buClr>
                <a:schemeClr val="accent4"/>
              </a:buClr>
              <a:buSzPts val="1800"/>
              <a:buNone/>
              <a:defRPr/>
            </a:lvl2pPr>
            <a:lvl3pPr lvl="2" algn="ctr">
              <a:lnSpc>
                <a:spcPct val="100000"/>
              </a:lnSpc>
              <a:spcBef>
                <a:spcPts val="0"/>
              </a:spcBef>
              <a:spcAft>
                <a:spcPts val="0"/>
              </a:spcAft>
              <a:buClr>
                <a:schemeClr val="accent4"/>
              </a:buClr>
              <a:buSzPts val="1800"/>
              <a:buNone/>
              <a:defRPr/>
            </a:lvl3pPr>
            <a:lvl4pPr lvl="3" algn="ctr">
              <a:lnSpc>
                <a:spcPct val="100000"/>
              </a:lnSpc>
              <a:spcBef>
                <a:spcPts val="0"/>
              </a:spcBef>
              <a:spcAft>
                <a:spcPts val="0"/>
              </a:spcAft>
              <a:buClr>
                <a:schemeClr val="accent4"/>
              </a:buClr>
              <a:buSzPts val="1800"/>
              <a:buNone/>
              <a:defRPr/>
            </a:lvl4pPr>
            <a:lvl5pPr lvl="4" algn="ctr">
              <a:lnSpc>
                <a:spcPct val="100000"/>
              </a:lnSpc>
              <a:spcBef>
                <a:spcPts val="0"/>
              </a:spcBef>
              <a:spcAft>
                <a:spcPts val="0"/>
              </a:spcAft>
              <a:buClr>
                <a:schemeClr val="accent4"/>
              </a:buClr>
              <a:buSzPts val="1800"/>
              <a:buNone/>
              <a:defRPr/>
            </a:lvl5pPr>
            <a:lvl6pPr lvl="5" algn="ctr">
              <a:lnSpc>
                <a:spcPct val="100000"/>
              </a:lnSpc>
              <a:spcBef>
                <a:spcPts val="0"/>
              </a:spcBef>
              <a:spcAft>
                <a:spcPts val="0"/>
              </a:spcAft>
              <a:buClr>
                <a:schemeClr val="accent4"/>
              </a:buClr>
              <a:buSzPts val="1800"/>
              <a:buNone/>
              <a:defRPr/>
            </a:lvl6pPr>
            <a:lvl7pPr lvl="6" algn="ctr">
              <a:lnSpc>
                <a:spcPct val="100000"/>
              </a:lnSpc>
              <a:spcBef>
                <a:spcPts val="0"/>
              </a:spcBef>
              <a:spcAft>
                <a:spcPts val="0"/>
              </a:spcAft>
              <a:buClr>
                <a:schemeClr val="accent4"/>
              </a:buClr>
              <a:buSzPts val="1800"/>
              <a:buNone/>
              <a:defRPr/>
            </a:lvl7pPr>
            <a:lvl8pPr lvl="7" algn="ctr">
              <a:lnSpc>
                <a:spcPct val="100000"/>
              </a:lnSpc>
              <a:spcBef>
                <a:spcPts val="0"/>
              </a:spcBef>
              <a:spcAft>
                <a:spcPts val="0"/>
              </a:spcAft>
              <a:buClr>
                <a:schemeClr val="accent4"/>
              </a:buClr>
              <a:buSzPts val="1800"/>
              <a:buNone/>
              <a:defRPr/>
            </a:lvl8pPr>
            <a:lvl9pPr lvl="8" algn="ctr">
              <a:lnSpc>
                <a:spcPct val="100000"/>
              </a:lnSpc>
              <a:spcBef>
                <a:spcPts val="0"/>
              </a:spcBef>
              <a:spcAft>
                <a:spcPts val="0"/>
              </a:spcAft>
              <a:buClr>
                <a:schemeClr val="accent4"/>
              </a:buClr>
              <a:buSzPts val="1800"/>
              <a:buNone/>
              <a:defRPr/>
            </a:lvl9pPr>
          </a:lstStyle>
          <a:p>
            <a:endParaRPr/>
          </a:p>
        </p:txBody>
      </p:sp>
      <p:sp>
        <p:nvSpPr>
          <p:cNvPr id="37" name="Google Shape;37;g381df0b1ffa_0_758"/>
          <p:cNvSpPr>
            <a:spLocks noGrp="1"/>
          </p:cNvSpPr>
          <p:nvPr>
            <p:ph type="pic" idx="2"/>
          </p:nvPr>
        </p:nvSpPr>
        <p:spPr>
          <a:xfrm>
            <a:off x="1496799" y="1345650"/>
            <a:ext cx="1935000" cy="1935300"/>
          </a:xfrm>
          <a:prstGeom prst="rect">
            <a:avLst/>
          </a:prstGeom>
          <a:noFill/>
          <a:ln>
            <a:noFill/>
          </a:ln>
        </p:spPr>
      </p:sp>
      <p:sp>
        <p:nvSpPr>
          <p:cNvPr id="38" name="Google Shape;38;g381df0b1ffa_0_758"/>
          <p:cNvSpPr txBox="1">
            <a:spLocks noGrp="1"/>
          </p:cNvSpPr>
          <p:nvPr>
            <p:ph type="body" idx="1"/>
          </p:nvPr>
        </p:nvSpPr>
        <p:spPr>
          <a:xfrm>
            <a:off x="3658799" y="1345650"/>
            <a:ext cx="5004300" cy="3069000"/>
          </a:xfrm>
          <a:prstGeom prst="rect">
            <a:avLst/>
          </a:prstGeom>
          <a:noFill/>
          <a:ln>
            <a:noFill/>
          </a:ln>
        </p:spPr>
        <p:txBody>
          <a:bodyPr spcFirstLastPara="1" wrap="square" lIns="91400" tIns="91400" rIns="91400" bIns="91400" anchor="t" anchorCtr="0">
            <a:normAutofit/>
          </a:bodyPr>
          <a:lstStyle>
            <a:lvl1pPr marL="457200" lvl="0" indent="-228600" algn="l">
              <a:lnSpc>
                <a:spcPct val="115000"/>
              </a:lnSpc>
              <a:spcBef>
                <a:spcPts val="0"/>
              </a:spcBef>
              <a:spcAft>
                <a:spcPts val="0"/>
              </a:spcAft>
              <a:buClr>
                <a:srgbClr val="000000"/>
              </a:buClr>
              <a:buSzPts val="1800"/>
              <a:buFont typeface="Libre Franklin"/>
              <a:buNone/>
              <a:defRPr sz="1800">
                <a:solidFill>
                  <a:srgbClr val="000000"/>
                </a:solidFill>
              </a:defRPr>
            </a:lvl1pPr>
            <a:lvl2pPr marL="914400" lvl="1" indent="-342900" algn="l">
              <a:lnSpc>
                <a:spcPct val="115000"/>
              </a:lnSpc>
              <a:spcBef>
                <a:spcPts val="0"/>
              </a:spcBef>
              <a:spcAft>
                <a:spcPts val="0"/>
              </a:spcAft>
              <a:buClr>
                <a:srgbClr val="000000"/>
              </a:buClr>
              <a:buSzPts val="1800"/>
              <a:buFont typeface="Libre Franklin"/>
              <a:buChar char="○"/>
              <a:defRPr sz="1800">
                <a:solidFill>
                  <a:srgbClr val="000000"/>
                </a:solidFill>
              </a:defRPr>
            </a:lvl2pPr>
            <a:lvl3pPr marL="1371600" lvl="2" indent="-342900" algn="l">
              <a:lnSpc>
                <a:spcPct val="115000"/>
              </a:lnSpc>
              <a:spcBef>
                <a:spcPts val="0"/>
              </a:spcBef>
              <a:spcAft>
                <a:spcPts val="0"/>
              </a:spcAft>
              <a:buClr>
                <a:srgbClr val="000000"/>
              </a:buClr>
              <a:buSzPts val="1800"/>
              <a:buFont typeface="Libre Franklin"/>
              <a:buChar char="■"/>
              <a:defRPr sz="1800">
                <a:solidFill>
                  <a:srgbClr val="000000"/>
                </a:solidFill>
              </a:defRPr>
            </a:lvl3pPr>
            <a:lvl4pPr marL="1828800" lvl="3" indent="-342900" algn="l">
              <a:lnSpc>
                <a:spcPct val="115000"/>
              </a:lnSpc>
              <a:spcBef>
                <a:spcPts val="0"/>
              </a:spcBef>
              <a:spcAft>
                <a:spcPts val="0"/>
              </a:spcAft>
              <a:buClr>
                <a:srgbClr val="000000"/>
              </a:buClr>
              <a:buSzPts val="1800"/>
              <a:buFont typeface="Libre Franklin"/>
              <a:buChar char="●"/>
              <a:defRPr sz="1800">
                <a:solidFill>
                  <a:srgbClr val="000000"/>
                </a:solidFill>
              </a:defRPr>
            </a:lvl4pPr>
            <a:lvl5pPr marL="2286000" lvl="4" indent="-342900" algn="l">
              <a:lnSpc>
                <a:spcPct val="115000"/>
              </a:lnSpc>
              <a:spcBef>
                <a:spcPts val="0"/>
              </a:spcBef>
              <a:spcAft>
                <a:spcPts val="0"/>
              </a:spcAft>
              <a:buClr>
                <a:srgbClr val="000000"/>
              </a:buClr>
              <a:buSzPts val="1800"/>
              <a:buFont typeface="Libre Franklin"/>
              <a:buChar char="○"/>
              <a:defRPr sz="1800">
                <a:solidFill>
                  <a:srgbClr val="000000"/>
                </a:solidFill>
              </a:defRPr>
            </a:lvl5pPr>
            <a:lvl6pPr marL="2743200" lvl="5" indent="-228600" algn="ctr">
              <a:lnSpc>
                <a:spcPct val="100000"/>
              </a:lnSpc>
              <a:spcBef>
                <a:spcPts val="0"/>
              </a:spcBef>
              <a:spcAft>
                <a:spcPts val="0"/>
              </a:spcAft>
              <a:buClr>
                <a:srgbClr val="FFFFFF"/>
              </a:buClr>
              <a:buSzPts val="1800"/>
              <a:buNone/>
              <a:defRPr/>
            </a:lvl6pPr>
            <a:lvl7pPr marL="3200400" lvl="6" indent="-228600" algn="ctr">
              <a:lnSpc>
                <a:spcPct val="100000"/>
              </a:lnSpc>
              <a:spcBef>
                <a:spcPts val="0"/>
              </a:spcBef>
              <a:spcAft>
                <a:spcPts val="0"/>
              </a:spcAft>
              <a:buClr>
                <a:srgbClr val="FFFFFF"/>
              </a:buClr>
              <a:buSzPts val="1800"/>
              <a:buNone/>
              <a:defRPr/>
            </a:lvl7pPr>
            <a:lvl8pPr marL="3657600" lvl="7" indent="-228600" algn="ctr">
              <a:lnSpc>
                <a:spcPct val="100000"/>
              </a:lnSpc>
              <a:spcBef>
                <a:spcPts val="0"/>
              </a:spcBef>
              <a:spcAft>
                <a:spcPts val="0"/>
              </a:spcAft>
              <a:buClr>
                <a:srgbClr val="FFFFFF"/>
              </a:buClr>
              <a:buSzPts val="1800"/>
              <a:buNone/>
              <a:defRPr/>
            </a:lvl8pPr>
            <a:lvl9pPr marL="4114800" lvl="8" indent="-228600" algn="ctr">
              <a:lnSpc>
                <a:spcPct val="100000"/>
              </a:lnSpc>
              <a:spcBef>
                <a:spcPts val="0"/>
              </a:spcBef>
              <a:spcAft>
                <a:spcPts val="0"/>
              </a:spcAft>
              <a:buClr>
                <a:srgbClr val="FFFFFF"/>
              </a:buClr>
              <a:buSzPts val="1800"/>
              <a:buNone/>
              <a:defRPr/>
            </a:lvl9pPr>
          </a:lstStyle>
          <a:p>
            <a:endParaRPr/>
          </a:p>
        </p:txBody>
      </p:sp>
      <p:sp>
        <p:nvSpPr>
          <p:cNvPr id="39" name="Google Shape;39;g381df0b1ffa_0_758"/>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6" Type="http://schemas.openxmlformats.org/officeDocument/2006/relationships/theme" Target="../theme/theme3.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image" Target="../media/image1.png"/><Relationship Id="rId2" Type="http://schemas.openxmlformats.org/officeDocument/2006/relationships/slideLayout" Target="../slideLayouts/slideLayout57.xml"/><Relationship Id="rId16" Type="http://schemas.openxmlformats.org/officeDocument/2006/relationships/theme" Target="../theme/theme4.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g381df0b1ffa_0_732"/>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marR="0" lvl="0"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1pPr>
            <a:lvl2pPr marR="0" lvl="1"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2pPr>
            <a:lvl3pPr marR="0" lvl="2"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3pPr>
            <a:lvl4pPr marR="0" lvl="3"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4pPr>
            <a:lvl5pPr marR="0" lvl="4"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5pPr>
            <a:lvl6pPr marR="0" lvl="5"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6pPr>
            <a:lvl7pPr marR="0" lvl="6"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7pPr>
            <a:lvl8pPr marR="0" lvl="7"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8pPr>
            <a:lvl9pPr marR="0" lvl="8" algn="ctr" rtl="0">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9pPr>
          </a:lstStyle>
          <a:p>
            <a:endParaRPr/>
          </a:p>
        </p:txBody>
      </p:sp>
      <p:sp>
        <p:nvSpPr>
          <p:cNvPr id="7" name="Google Shape;7;g381df0b1ffa_0_732"/>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marR="0" lvl="0"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1pPr>
            <a:lvl2pPr marL="914400" marR="0" lvl="1"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2pPr>
            <a:lvl3pPr marL="1371600" marR="0" lvl="2"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3pPr>
            <a:lvl4pPr marL="1828800" marR="0" lvl="3"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4pPr>
            <a:lvl5pPr marL="2286000" marR="0" lvl="4"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5pPr>
            <a:lvl6pPr marL="2743200" marR="0" lvl="5"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6pPr>
            <a:lvl7pPr marL="3200400" marR="0" lvl="6"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7pPr>
            <a:lvl8pPr marL="3657600" marR="0" lvl="7"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8pPr>
            <a:lvl9pPr marL="4114800" marR="0" lvl="8" indent="-228600" algn="ctr" rtl="0">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9pPr>
          </a:lstStyle>
          <a:p>
            <a:endParaRPr/>
          </a:p>
        </p:txBody>
      </p:sp>
      <p:sp>
        <p:nvSpPr>
          <p:cNvPr id="8" name="Google Shape;8;g381df0b1ffa_0_732"/>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2"/>
        <p:cNvGrpSpPr/>
        <p:nvPr/>
      </p:nvGrpSpPr>
      <p:grpSpPr>
        <a:xfrm>
          <a:off x="0" y="0"/>
          <a:ext cx="0" cy="0"/>
          <a:chOff x="0" y="0"/>
          <a:chExt cx="0" cy="0"/>
        </a:xfrm>
      </p:grpSpPr>
      <p:sp>
        <p:nvSpPr>
          <p:cNvPr id="53" name="Google Shape;53;g381df0b1ffa_0_6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4" name="Google Shape;54;g381df0b1ffa_0_6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5" name="Google Shape;55;g381df0b1ffa_0_6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sp>
        <p:nvSpPr>
          <p:cNvPr id="155" name="Google Shape;155;g3ee8198234d_0_20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Play"/>
              <a:buNone/>
              <a:defRPr sz="33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6" name="Google Shape;156;g3ee8198234d_0_20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57" name="Google Shape;157;g3ee8198234d_0_20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158" name="Google Shape;158;g3ee8198234d_0_20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Arial"/>
                <a:ea typeface="Arial"/>
                <a:cs typeface="Arial"/>
                <a:sym typeface="Arial"/>
              </a:defRPr>
            </a:lvl9pPr>
          </a:lstStyle>
          <a:p>
            <a:endParaRPr/>
          </a:p>
        </p:txBody>
      </p:sp>
      <p:sp>
        <p:nvSpPr>
          <p:cNvPr id="159" name="Google Shape;159;g3ee8198234d_0_20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242"/>
        <p:cNvGrpSpPr/>
        <p:nvPr/>
      </p:nvGrpSpPr>
      <p:grpSpPr>
        <a:xfrm>
          <a:off x="0" y="0"/>
          <a:ext cx="0" cy="0"/>
          <a:chOff x="0" y="0"/>
          <a:chExt cx="0" cy="0"/>
        </a:xfrm>
      </p:grpSpPr>
      <p:sp>
        <p:nvSpPr>
          <p:cNvPr id="243" name="Google Shape;243;g3f77efc324b_0_781"/>
          <p:cNvSpPr txBox="1">
            <a:spLocks noGrp="1"/>
          </p:cNvSpPr>
          <p:nvPr>
            <p:ph type="title"/>
          </p:nvPr>
        </p:nvSpPr>
        <p:spPr>
          <a:xfrm>
            <a:off x="1382700" y="781525"/>
            <a:ext cx="7449600" cy="2052600"/>
          </a:xfrm>
          <a:prstGeom prst="rect">
            <a:avLst/>
          </a:prstGeom>
          <a:noFill/>
          <a:ln>
            <a:noFill/>
          </a:ln>
        </p:spPr>
        <p:txBody>
          <a:bodyPr spcFirstLastPara="1" wrap="square" lIns="91400" tIns="91400" rIns="91400" bIns="91400" anchor="b" anchorCtr="0">
            <a:normAutofit/>
          </a:bodyPr>
          <a:lstStyle>
            <a:lvl1pPr marR="0" lvl="0"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1pPr>
            <a:lvl2pPr marR="0" lvl="1"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2pPr>
            <a:lvl3pPr marR="0" lvl="2"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3pPr>
            <a:lvl4pPr marR="0" lvl="3"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4pPr>
            <a:lvl5pPr marR="0" lvl="4"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5pPr>
            <a:lvl6pPr marR="0" lvl="5"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6pPr>
            <a:lvl7pPr marR="0" lvl="6"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7pPr>
            <a:lvl8pPr marR="0" lvl="7"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8pPr>
            <a:lvl9pPr marR="0" lvl="8" algn="ctr">
              <a:lnSpc>
                <a:spcPct val="100000"/>
              </a:lnSpc>
              <a:spcBef>
                <a:spcPts val="0"/>
              </a:spcBef>
              <a:spcAft>
                <a:spcPts val="0"/>
              </a:spcAft>
              <a:buClr>
                <a:schemeClr val="accent4"/>
              </a:buClr>
              <a:buSzPts val="5200"/>
              <a:buFont typeface="Libre Franklin Medium"/>
              <a:buNone/>
              <a:defRPr sz="5200" b="1" i="0" u="none" strike="noStrike" cap="none">
                <a:solidFill>
                  <a:schemeClr val="accent4"/>
                </a:solidFill>
                <a:latin typeface="Libre Franklin Medium"/>
                <a:ea typeface="Libre Franklin Medium"/>
                <a:cs typeface="Libre Franklin Medium"/>
                <a:sym typeface="Libre Franklin Medium"/>
              </a:defRPr>
            </a:lvl9pPr>
          </a:lstStyle>
          <a:p>
            <a:endParaRPr/>
          </a:p>
        </p:txBody>
      </p:sp>
      <p:sp>
        <p:nvSpPr>
          <p:cNvPr id="244" name="Google Shape;244;g3f77efc324b_0_781"/>
          <p:cNvSpPr txBox="1">
            <a:spLocks noGrp="1"/>
          </p:cNvSpPr>
          <p:nvPr>
            <p:ph type="body" idx="1"/>
          </p:nvPr>
        </p:nvSpPr>
        <p:spPr>
          <a:xfrm>
            <a:off x="1382700" y="2910925"/>
            <a:ext cx="7449600" cy="792600"/>
          </a:xfrm>
          <a:prstGeom prst="rect">
            <a:avLst/>
          </a:prstGeom>
          <a:noFill/>
          <a:ln>
            <a:noFill/>
          </a:ln>
        </p:spPr>
        <p:txBody>
          <a:bodyPr spcFirstLastPara="1" wrap="square" lIns="91400" tIns="91400" rIns="91400" bIns="91400" anchor="t" anchorCtr="0">
            <a:normAutofit/>
          </a:bodyPr>
          <a:lstStyle>
            <a:lvl1pPr marL="457200" marR="0" lvl="0"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1pPr>
            <a:lvl2pPr marL="914400" marR="0" lvl="1"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2pPr>
            <a:lvl3pPr marL="1371600" marR="0" lvl="2"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3pPr>
            <a:lvl4pPr marL="1828800" marR="0" lvl="3"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4pPr>
            <a:lvl5pPr marL="2286000" marR="0" lvl="4"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5pPr>
            <a:lvl6pPr marL="2743200" marR="0" lvl="5"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6pPr>
            <a:lvl7pPr marL="3200400" marR="0" lvl="6"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7pPr>
            <a:lvl8pPr marL="3657600" marR="0" lvl="7"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8pPr>
            <a:lvl9pPr marL="4114800" marR="0" lvl="8" indent="-228600" algn="ctr">
              <a:lnSpc>
                <a:spcPct val="100000"/>
              </a:lnSpc>
              <a:spcBef>
                <a:spcPts val="0"/>
              </a:spcBef>
              <a:spcAft>
                <a:spcPts val="0"/>
              </a:spcAft>
              <a:buClr>
                <a:srgbClr val="FFFFFF"/>
              </a:buClr>
              <a:buSzPts val="2800"/>
              <a:buFont typeface="Libre Franklin"/>
              <a:buNone/>
              <a:defRPr sz="2800" b="0" i="0" u="none" strike="noStrike" cap="none">
                <a:solidFill>
                  <a:srgbClr val="FFFFFF"/>
                </a:solidFill>
                <a:latin typeface="Libre Franklin"/>
                <a:ea typeface="Libre Franklin"/>
                <a:cs typeface="Libre Franklin"/>
                <a:sym typeface="Libre Franklin"/>
              </a:defRPr>
            </a:lvl9pPr>
          </a:lstStyle>
          <a:p>
            <a:endParaRPr/>
          </a:p>
        </p:txBody>
      </p:sp>
      <p:sp>
        <p:nvSpPr>
          <p:cNvPr id="245" name="Google Shape;245;g3f77efc324b_0_781"/>
          <p:cNvSpPr txBox="1">
            <a:spLocks noGrp="1"/>
          </p:cNvSpPr>
          <p:nvPr>
            <p:ph type="sldNum" idx="12"/>
          </p:nvPr>
        </p:nvSpPr>
        <p:spPr>
          <a:xfrm>
            <a:off x="4419600" y="4627562"/>
            <a:ext cx="21336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gkbt4brd.r.us-east-1.awstrack.me/L0/https:%2F%2Fdrive.google.com%2Ffile%2Fd%2F1yO6WUQrDKEduek5dq9gvLDGK6wUgIR73%2Fview%3Fusp=sharing/1/0100019ff143eff4-240bdec2-fbd5-4438-8702-84a1b642fff1-000000/rtJK19E2mY8ZgcmS8AwtgXIRxwo=473"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hyperlink" Target="mailto:pathways@westwidepathwaysinitiative.org"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hyperlink" Target="https://www.westernenergyboard.org/wwgpi" TargetMode="External"/><Relationship Id="rId4" Type="http://schemas.openxmlformats.org/officeDocument/2006/relationships/hyperlink" Target="mailto:comments@westwidepathwaysinitiative.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381df0b1ffa_0_727"/>
          <p:cNvSpPr txBox="1">
            <a:spLocks noGrp="1"/>
          </p:cNvSpPr>
          <p:nvPr>
            <p:ph type="ctrTitle" idx="4294967295"/>
          </p:nvPr>
        </p:nvSpPr>
        <p:spPr>
          <a:xfrm>
            <a:off x="1382696" y="662609"/>
            <a:ext cx="7449600" cy="1416000"/>
          </a:xfrm>
          <a:prstGeom prst="rect">
            <a:avLst/>
          </a:prstGeom>
          <a:noFill/>
          <a:ln>
            <a:noFill/>
          </a:ln>
        </p:spPr>
        <p:txBody>
          <a:bodyPr spcFirstLastPara="1" wrap="square" lIns="91375" tIns="91375" rIns="91375" bIns="91375" anchor="b" anchorCtr="0">
            <a:normAutofit/>
          </a:bodyPr>
          <a:lstStyle/>
          <a:p>
            <a:pPr marL="0" marR="0" lvl="0" indent="0" algn="ctr" rtl="0">
              <a:lnSpc>
                <a:spcPct val="100000"/>
              </a:lnSpc>
              <a:spcBef>
                <a:spcPts val="0"/>
              </a:spcBef>
              <a:spcAft>
                <a:spcPts val="0"/>
              </a:spcAft>
              <a:buClr>
                <a:schemeClr val="accent4"/>
              </a:buClr>
              <a:buSzPts val="4600"/>
              <a:buFont typeface="Libre Franklin Medium"/>
              <a:buNone/>
            </a:pPr>
            <a:r>
              <a:rPr lang="en-US" sz="4000" b="1" i="0" u="none" strike="noStrike" cap="none">
                <a:solidFill>
                  <a:schemeClr val="accent4"/>
                </a:solidFill>
                <a:latin typeface="Libre Franklin Medium"/>
                <a:ea typeface="Libre Franklin Medium"/>
                <a:cs typeface="Libre Franklin Medium"/>
                <a:sym typeface="Libre Franklin Medium"/>
              </a:rPr>
              <a:t>West-Wide Governance </a:t>
            </a:r>
            <a:br>
              <a:rPr lang="en-US" sz="4000" b="1" i="0" u="none" strike="noStrike" cap="none">
                <a:solidFill>
                  <a:schemeClr val="accent4"/>
                </a:solidFill>
                <a:latin typeface="Libre Franklin Medium"/>
                <a:ea typeface="Libre Franklin Medium"/>
                <a:cs typeface="Libre Franklin Medium"/>
                <a:sym typeface="Libre Franklin Medium"/>
              </a:rPr>
            </a:br>
            <a:r>
              <a:rPr lang="en-US" sz="4000" b="1" i="0" u="none" strike="noStrike" cap="none">
                <a:solidFill>
                  <a:schemeClr val="accent4"/>
                </a:solidFill>
                <a:latin typeface="Libre Franklin Medium"/>
                <a:ea typeface="Libre Franklin Medium"/>
                <a:cs typeface="Libre Franklin Medium"/>
                <a:sym typeface="Libre Franklin Medium"/>
              </a:rPr>
              <a:t>Pathways Initiative</a:t>
            </a:r>
            <a:endParaRPr sz="4000" b="1" i="0" u="none" strike="noStrike" cap="none">
              <a:solidFill>
                <a:schemeClr val="accent4"/>
              </a:solidFill>
              <a:latin typeface="Libre Franklin Medium"/>
              <a:ea typeface="Libre Franklin Medium"/>
              <a:cs typeface="Libre Franklin Medium"/>
              <a:sym typeface="Libre Franklin Medium"/>
            </a:endParaRPr>
          </a:p>
        </p:txBody>
      </p:sp>
      <p:sp>
        <p:nvSpPr>
          <p:cNvPr id="306" name="Google Shape;306;g381df0b1ffa_0_727"/>
          <p:cNvSpPr txBox="1">
            <a:spLocks noGrp="1"/>
          </p:cNvSpPr>
          <p:nvPr>
            <p:ph type="subTitle" idx="4294967295"/>
          </p:nvPr>
        </p:nvSpPr>
        <p:spPr>
          <a:xfrm>
            <a:off x="1382696" y="2347708"/>
            <a:ext cx="7449600" cy="1220100"/>
          </a:xfrm>
          <a:prstGeom prst="rect">
            <a:avLst/>
          </a:prstGeom>
          <a:noFill/>
          <a:ln>
            <a:noFill/>
          </a:ln>
        </p:spPr>
        <p:txBody>
          <a:bodyPr spcFirstLastPara="1" wrap="square" lIns="91375" tIns="91375" rIns="91375" bIns="91375" anchor="t" anchorCtr="0">
            <a:noAutofit/>
          </a:bodyPr>
          <a:lstStyle/>
          <a:p>
            <a:pPr marL="0" lvl="0" indent="0" algn="ctr" rtl="0">
              <a:spcBef>
                <a:spcPts val="0"/>
              </a:spcBef>
              <a:spcAft>
                <a:spcPts val="0"/>
              </a:spcAft>
              <a:buClr>
                <a:srgbClr val="FFFFFF"/>
              </a:buClr>
              <a:buSzPts val="1100"/>
              <a:buFont typeface="Arial"/>
              <a:buNone/>
            </a:pPr>
            <a:r>
              <a:rPr lang="en-US" b="1"/>
              <a:t>Nevada Regional Transmission Coordination Task Force Meeting </a:t>
            </a:r>
            <a:endParaRPr b="1"/>
          </a:p>
          <a:p>
            <a:pPr marL="0" lvl="0" indent="0" algn="ctr" rtl="0">
              <a:spcBef>
                <a:spcPts val="0"/>
              </a:spcBef>
              <a:spcAft>
                <a:spcPts val="0"/>
              </a:spcAft>
              <a:buClr>
                <a:srgbClr val="FFFFFF"/>
              </a:buClr>
              <a:buSzPts val="1100"/>
              <a:buFont typeface="Arial"/>
              <a:buNone/>
            </a:pPr>
            <a:r>
              <a:rPr lang="en-US" b="1"/>
              <a:t>August 25, 2026</a:t>
            </a:r>
            <a:endParaRPr sz="2400" b="1" i="0" u="none" strike="noStrike" cap="none">
              <a:solidFill>
                <a:srgbClr val="FFFFFF"/>
              </a:solidFill>
              <a:latin typeface="Libre Franklin"/>
              <a:ea typeface="Libre Franklin"/>
              <a:cs typeface="Libre Franklin"/>
              <a:sym typeface="Libre Frankl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grpSp>
        <p:nvGrpSpPr>
          <p:cNvPr id="506" name="Google Shape;506;g3f6f047337f_0_110"/>
          <p:cNvGrpSpPr/>
          <p:nvPr/>
        </p:nvGrpSpPr>
        <p:grpSpPr>
          <a:xfrm>
            <a:off x="1815253" y="995691"/>
            <a:ext cx="5963917" cy="3666994"/>
            <a:chOff x="1727199" y="529589"/>
            <a:chExt cx="6363547" cy="3977217"/>
          </a:xfrm>
        </p:grpSpPr>
        <p:pic>
          <p:nvPicPr>
            <p:cNvPr id="507" name="Google Shape;507;g3f6f047337f_0_110"/>
            <p:cNvPicPr preferRelativeResize="0"/>
            <p:nvPr/>
          </p:nvPicPr>
          <p:blipFill rotWithShape="1">
            <a:blip r:embed="rId3">
              <a:alphaModFix/>
            </a:blip>
            <a:srcRect/>
            <a:stretch/>
          </p:blipFill>
          <p:spPr>
            <a:xfrm>
              <a:off x="1727199" y="529589"/>
              <a:ext cx="6363547" cy="3977217"/>
            </a:xfrm>
            <a:prstGeom prst="rect">
              <a:avLst/>
            </a:prstGeom>
            <a:noFill/>
            <a:ln>
              <a:noFill/>
            </a:ln>
          </p:spPr>
        </p:pic>
        <p:sp>
          <p:nvSpPr>
            <p:cNvPr id="508" name="Google Shape;508;g3f6f047337f_0_110"/>
            <p:cNvSpPr/>
            <p:nvPr/>
          </p:nvSpPr>
          <p:spPr>
            <a:xfrm>
              <a:off x="1727199" y="2959946"/>
              <a:ext cx="257400" cy="1469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09" name="Google Shape;509;g3f6f047337f_0_110"/>
            <p:cNvSpPr txBox="1"/>
            <p:nvPr/>
          </p:nvSpPr>
          <p:spPr>
            <a:xfrm>
              <a:off x="4133856" y="3461174"/>
              <a:ext cx="1472700" cy="567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Integrated CAISO Tariff </a:t>
              </a:r>
              <a:endParaRPr sz="1400" b="0" i="0" u="none" strike="noStrike" cap="none">
                <a:solidFill>
                  <a:srgbClr val="000000"/>
                </a:solidFill>
                <a:latin typeface="Arial"/>
                <a:ea typeface="Arial"/>
                <a:cs typeface="Arial"/>
                <a:sym typeface="Arial"/>
              </a:endParaRPr>
            </a:p>
          </p:txBody>
        </p:sp>
        <p:sp>
          <p:nvSpPr>
            <p:cNvPr id="510" name="Google Shape;510;g3f6f047337f_0_110"/>
            <p:cNvSpPr txBox="1"/>
            <p:nvPr/>
          </p:nvSpPr>
          <p:spPr>
            <a:xfrm>
              <a:off x="2275840" y="2571750"/>
              <a:ext cx="1395300" cy="801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ROWE Governance Tariff</a:t>
              </a:r>
              <a:endParaRPr sz="1400" b="0" i="0" u="none" strike="noStrike" cap="none">
                <a:solidFill>
                  <a:srgbClr val="000000"/>
                </a:solidFill>
                <a:latin typeface="Arial"/>
                <a:ea typeface="Arial"/>
                <a:cs typeface="Arial"/>
                <a:sym typeface="Arial"/>
              </a:endParaRPr>
            </a:p>
          </p:txBody>
        </p:sp>
        <p:sp>
          <p:nvSpPr>
            <p:cNvPr id="511" name="Google Shape;511;g3f6f047337f_0_110"/>
            <p:cNvSpPr txBox="1"/>
            <p:nvPr/>
          </p:nvSpPr>
          <p:spPr>
            <a:xfrm>
              <a:off x="6170508" y="2518197"/>
              <a:ext cx="1490100" cy="801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ROWE/CAISO Coordination Agreement</a:t>
              </a:r>
              <a:endParaRPr sz="1400" b="0" i="0" u="none" strike="noStrike" cap="none">
                <a:solidFill>
                  <a:srgbClr val="000000"/>
                </a:solidFill>
                <a:latin typeface="Arial"/>
                <a:ea typeface="Arial"/>
                <a:cs typeface="Arial"/>
                <a:sym typeface="Arial"/>
              </a:endParaRPr>
            </a:p>
          </p:txBody>
        </p:sp>
      </p:grpSp>
      <p:sp>
        <p:nvSpPr>
          <p:cNvPr id="512" name="Google Shape;512;g3f6f047337f_0_110"/>
          <p:cNvSpPr txBox="1"/>
          <p:nvPr/>
        </p:nvSpPr>
        <p:spPr>
          <a:xfrm>
            <a:off x="1313000" y="325450"/>
            <a:ext cx="7078200" cy="526800"/>
          </a:xfrm>
          <a:prstGeom prst="rect">
            <a:avLst/>
          </a:prstGeom>
          <a:noFill/>
          <a:ln>
            <a:noFill/>
          </a:ln>
        </p:spPr>
        <p:txBody>
          <a:bodyPr spcFirstLastPara="1" wrap="square" lIns="45725" tIns="45725" rIns="45725" bIns="45725"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2900" b="1" i="0" u="none" strike="noStrike" cap="none">
                <a:solidFill>
                  <a:srgbClr val="0B3F92"/>
                </a:solidFill>
                <a:latin typeface="Libre Franklin"/>
                <a:ea typeface="Libre Franklin"/>
                <a:cs typeface="Libre Franklin"/>
                <a:sym typeface="Libre Franklin"/>
              </a:rPr>
              <a:t>Chapter III: Regulatory Structure and Oversight</a:t>
            </a:r>
            <a:endParaRPr sz="2900" b="0" i="0" u="none" strike="noStrike" cap="none">
              <a:solidFill>
                <a:srgbClr val="0B3F92"/>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2900"/>
              <a:buFont typeface="Arial"/>
              <a:buNone/>
            </a:pPr>
            <a:endParaRPr sz="2900" b="1" i="0" u="none" strike="noStrike" cap="none">
              <a:solidFill>
                <a:srgbClr val="0F54C4"/>
              </a:solidFill>
              <a:latin typeface="Libre Franklin"/>
              <a:ea typeface="Libre Franklin"/>
              <a:cs typeface="Libre Franklin"/>
              <a:sym typeface="Libre Frankli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g3f7714443c9_0_6"/>
          <p:cNvSpPr txBox="1">
            <a:spLocks noGrp="1"/>
          </p:cNvSpPr>
          <p:nvPr>
            <p:ph type="body" idx="1"/>
          </p:nvPr>
        </p:nvSpPr>
        <p:spPr>
          <a:xfrm>
            <a:off x="1241200" y="1344625"/>
            <a:ext cx="7811100" cy="3591900"/>
          </a:xfrm>
          <a:prstGeom prst="rect">
            <a:avLst/>
          </a:prstGeom>
          <a:noFill/>
          <a:ln>
            <a:noFill/>
          </a:ln>
        </p:spPr>
        <p:txBody>
          <a:bodyPr spcFirstLastPara="1" wrap="square" lIns="91400" tIns="91400" rIns="91400" bIns="91400" anchor="t" anchorCtr="0">
            <a:noAutofit/>
          </a:bodyPr>
          <a:lstStyle/>
          <a:p>
            <a:pPr marL="0" lvl="0" indent="0" algn="l" rtl="0">
              <a:lnSpc>
                <a:spcPct val="115000"/>
              </a:lnSpc>
              <a:spcBef>
                <a:spcPts val="0"/>
              </a:spcBef>
              <a:spcAft>
                <a:spcPts val="0"/>
              </a:spcAft>
              <a:buSzPts val="1800"/>
              <a:buNone/>
            </a:pPr>
            <a:r>
              <a:rPr lang="en-US"/>
              <a:t>The Pathways Initiative Launch Committee recommended maintaining the market oversight functions that the CAISO has today, including the Market Monitoring Unit (MMU), Market Surveillance Committee (MSC), and the use of an independent expert, with some adjustments to the reporting and roles of those functions. </a:t>
            </a:r>
            <a:endParaRPr/>
          </a:p>
          <a:p>
            <a:pPr marL="0" lvl="0" indent="0" algn="l" rtl="0">
              <a:lnSpc>
                <a:spcPct val="115000"/>
              </a:lnSpc>
              <a:spcBef>
                <a:spcPts val="0"/>
              </a:spcBef>
              <a:spcAft>
                <a:spcPts val="0"/>
              </a:spcAft>
              <a:buSzPts val="1800"/>
              <a:buNone/>
            </a:pPr>
            <a:endParaRPr/>
          </a:p>
          <a:p>
            <a:pPr marL="0" lvl="0" indent="0" algn="l" rtl="0">
              <a:lnSpc>
                <a:spcPct val="115000"/>
              </a:lnSpc>
              <a:spcBef>
                <a:spcPts val="0"/>
              </a:spcBef>
              <a:spcAft>
                <a:spcPts val="0"/>
              </a:spcAft>
              <a:buSzPts val="1800"/>
              <a:buNone/>
            </a:pPr>
            <a:r>
              <a:rPr lang="en-US" i="1"/>
              <a:t>Collectively, these market oversight functions will provide the Board with information that will enable the Board to identify potential issues that could result in inequitable  impacts on market participant classes and make the changes necessary to address those issues. </a:t>
            </a:r>
            <a:endParaRPr/>
          </a:p>
          <a:p>
            <a:pPr marL="0" lvl="0" indent="0" algn="l" rtl="0">
              <a:lnSpc>
                <a:spcPct val="115000"/>
              </a:lnSpc>
              <a:spcBef>
                <a:spcPts val="0"/>
              </a:spcBef>
              <a:spcAft>
                <a:spcPts val="0"/>
              </a:spcAft>
              <a:buClr>
                <a:schemeClr val="dk1"/>
              </a:buClr>
              <a:buSzPts val="1100"/>
              <a:buFont typeface="Arial"/>
              <a:buNone/>
            </a:pPr>
            <a:endParaRPr b="1"/>
          </a:p>
        </p:txBody>
      </p:sp>
      <p:sp>
        <p:nvSpPr>
          <p:cNvPr id="518" name="Google Shape;518;g3f7714443c9_0_6"/>
          <p:cNvSpPr txBox="1"/>
          <p:nvPr/>
        </p:nvSpPr>
        <p:spPr>
          <a:xfrm>
            <a:off x="1167075" y="175175"/>
            <a:ext cx="7743300" cy="788700"/>
          </a:xfrm>
          <a:prstGeom prst="rect">
            <a:avLst/>
          </a:prstGeom>
          <a:noFill/>
          <a:ln>
            <a:noFill/>
          </a:ln>
        </p:spPr>
        <p:txBody>
          <a:bodyPr spcFirstLastPara="1" wrap="square" lIns="91400" tIns="91400" rIns="91400" bIns="91400"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2900" b="1" i="0" u="none" strike="noStrike" cap="none">
                <a:solidFill>
                  <a:srgbClr val="0B3F92"/>
                </a:solidFill>
                <a:latin typeface="Libre Franklin"/>
                <a:ea typeface="Libre Franklin"/>
                <a:cs typeface="Libre Franklin"/>
                <a:sym typeface="Libre Franklin"/>
              </a:rPr>
              <a:t>Chapter IV: Market Oversight and Data Access</a:t>
            </a:r>
            <a:endParaRPr sz="2900" b="0" i="0" u="none" strike="noStrike" cap="none">
              <a:solidFill>
                <a:srgbClr val="0B3F92"/>
              </a:solidFill>
              <a:latin typeface="Libre Franklin"/>
              <a:ea typeface="Libre Franklin"/>
              <a:cs typeface="Libre Franklin"/>
              <a:sym typeface="Libre Franklin"/>
            </a:endParaRPr>
          </a:p>
          <a:p>
            <a:pPr marL="0" marR="0" lvl="0" indent="0" algn="l" rtl="0">
              <a:lnSpc>
                <a:spcPct val="115000"/>
              </a:lnSpc>
              <a:spcBef>
                <a:spcPts val="0"/>
              </a:spcBef>
              <a:spcAft>
                <a:spcPts val="0"/>
              </a:spcAft>
              <a:buClr>
                <a:srgbClr val="0B3F92"/>
              </a:buClr>
              <a:buSzPts val="1800"/>
              <a:buFont typeface="Libre Franklin"/>
              <a:buNone/>
            </a:pPr>
            <a:endParaRPr sz="3000" b="1" i="0" u="none" strike="noStrike" cap="none">
              <a:solidFill>
                <a:srgbClr val="0B3F92"/>
              </a:solidFill>
              <a:latin typeface="Libre Franklin"/>
              <a:ea typeface="Libre Franklin"/>
              <a:cs typeface="Libre Franklin"/>
              <a:sym typeface="Libre Franklin"/>
            </a:endParaRPr>
          </a:p>
        </p:txBody>
      </p:sp>
      <p:sp>
        <p:nvSpPr>
          <p:cNvPr id="519" name="Google Shape;519;g3f7714443c9_0_6"/>
          <p:cNvSpPr txBox="1">
            <a:spLocks noGrp="1"/>
          </p:cNvSpPr>
          <p:nvPr>
            <p:ph type="sldNum" idx="12"/>
          </p:nvPr>
        </p:nvSpPr>
        <p:spPr>
          <a:xfrm flipH="1">
            <a:off x="8315200" y="4746025"/>
            <a:ext cx="320100" cy="276900"/>
          </a:xfrm>
          <a:prstGeom prst="rect">
            <a:avLst/>
          </a:prstGeom>
          <a:noFill/>
          <a:ln>
            <a:noFill/>
          </a:ln>
        </p:spPr>
        <p:txBody>
          <a:bodyPr spcFirstLastPara="1" wrap="square" lIns="45700" tIns="45700" rIns="45700" bIns="45700" anchor="ctr" anchorCtr="0">
            <a:sp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g3f7714443c9_0_12"/>
          <p:cNvSpPr txBox="1">
            <a:spLocks noGrp="1"/>
          </p:cNvSpPr>
          <p:nvPr>
            <p:ph type="body" idx="1"/>
          </p:nvPr>
        </p:nvSpPr>
        <p:spPr>
          <a:xfrm>
            <a:off x="1147600" y="973525"/>
            <a:ext cx="7811100" cy="4387800"/>
          </a:xfrm>
          <a:prstGeom prst="rect">
            <a:avLst/>
          </a:prstGeom>
          <a:noFill/>
          <a:ln>
            <a:noFill/>
          </a:ln>
        </p:spPr>
        <p:txBody>
          <a:bodyPr spcFirstLastPara="1" wrap="square" lIns="91400" tIns="91400" rIns="91400" bIns="914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a:solidFill>
                  <a:schemeClr val="dk1"/>
                </a:solidFill>
                <a:highlight>
                  <a:srgbClr val="FFFFFF"/>
                </a:highlight>
              </a:rPr>
              <a:t>There is a significant amount of information that is already publicly available to all western states: CAISO public data and reports; DMM public reports, presentations, and regulatory filings; work product from the MSC; and WEM Market Expert reports.</a:t>
            </a:r>
            <a:endParaRPr sz="1600" b="1">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endParaRPr sz="1600">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US" sz="1600" i="1">
                <a:solidFill>
                  <a:schemeClr val="dk1"/>
                </a:solidFill>
              </a:rPr>
              <a:t>Information and data will continue to be shared in the way it is today. Specifically related to market data sharing with state agencies, one proposed solution could be a tariff revision: </a:t>
            </a:r>
            <a:endParaRPr sz="1600" i="1">
              <a:solidFill>
                <a:schemeClr val="dk1"/>
              </a:solidFill>
            </a:endParaRPr>
          </a:p>
          <a:p>
            <a:pPr marL="457200" lvl="0" indent="-330200" algn="l" rtl="0">
              <a:lnSpc>
                <a:spcPct val="100000"/>
              </a:lnSpc>
              <a:spcBef>
                <a:spcPts val="0"/>
              </a:spcBef>
              <a:spcAft>
                <a:spcPts val="0"/>
              </a:spcAft>
              <a:buClr>
                <a:schemeClr val="dk1"/>
              </a:buClr>
              <a:buSzPts val="1600"/>
              <a:buChar char="●"/>
            </a:pPr>
            <a:r>
              <a:rPr lang="en-US" sz="1600">
                <a:solidFill>
                  <a:schemeClr val="dk1"/>
                </a:solidFill>
              </a:rPr>
              <a:t>Amend the tariff to authorize CAISO to provide state specific market information to state agencies that may have a statutory obligation that requires certain market information…The ROWE and CAISO would partner to evaluate and provide the requested information pursuant to tariff provisions and applicable confidentiality protections. Each participating agency would execute a non-disclosure agreement (NDA) with the ROWE and CAISO to ensure that confidential market participant information remains protected. </a:t>
            </a:r>
            <a:endParaRPr sz="1600" b="1"/>
          </a:p>
        </p:txBody>
      </p:sp>
      <p:sp>
        <p:nvSpPr>
          <p:cNvPr id="525" name="Google Shape;525;g3f7714443c9_0_12"/>
          <p:cNvSpPr txBox="1"/>
          <p:nvPr/>
        </p:nvSpPr>
        <p:spPr>
          <a:xfrm>
            <a:off x="1181500" y="88600"/>
            <a:ext cx="7743300" cy="788700"/>
          </a:xfrm>
          <a:prstGeom prst="rect">
            <a:avLst/>
          </a:prstGeom>
          <a:noFill/>
          <a:ln>
            <a:noFill/>
          </a:ln>
        </p:spPr>
        <p:txBody>
          <a:bodyPr spcFirstLastPara="1" wrap="square" lIns="91400" tIns="91400" rIns="91400" bIns="91400"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2500" b="1" i="0" u="none" strike="noStrike" cap="none">
                <a:solidFill>
                  <a:srgbClr val="0B3F92"/>
                </a:solidFill>
                <a:latin typeface="Libre Franklin"/>
                <a:ea typeface="Libre Franklin"/>
                <a:cs typeface="Libre Franklin"/>
                <a:sym typeface="Libre Franklin"/>
              </a:rPr>
              <a:t>Chapter IV: Market Oversight and Data Access</a:t>
            </a:r>
            <a:r>
              <a:rPr lang="en-US" sz="2500" b="0" i="0" u="none" strike="noStrike" cap="none">
                <a:solidFill>
                  <a:srgbClr val="0B3F92"/>
                </a:solidFill>
                <a:latin typeface="Libre Franklin"/>
                <a:ea typeface="Libre Franklin"/>
                <a:cs typeface="Libre Franklin"/>
                <a:sym typeface="Libre Franklin"/>
              </a:rPr>
              <a:t> </a:t>
            </a:r>
            <a:r>
              <a:rPr lang="en-US" sz="2500" b="1" i="0" u="none" strike="noStrike" cap="none">
                <a:solidFill>
                  <a:srgbClr val="0B3F92"/>
                </a:solidFill>
                <a:latin typeface="Libre Franklin"/>
                <a:ea typeface="Libre Franklin"/>
                <a:cs typeface="Libre Franklin"/>
                <a:sym typeface="Libre Franklin"/>
              </a:rPr>
              <a:t>continued</a:t>
            </a:r>
            <a:endParaRPr sz="2500" b="1" i="0" u="none" strike="noStrike" cap="none">
              <a:solidFill>
                <a:srgbClr val="0B3F92"/>
              </a:solidFill>
              <a:latin typeface="Libre Franklin"/>
              <a:ea typeface="Libre Franklin"/>
              <a:cs typeface="Libre Franklin"/>
              <a:sym typeface="Libre Franklin"/>
            </a:endParaRPr>
          </a:p>
        </p:txBody>
      </p:sp>
      <p:sp>
        <p:nvSpPr>
          <p:cNvPr id="526" name="Google Shape;526;g3f7714443c9_0_12"/>
          <p:cNvSpPr txBox="1">
            <a:spLocks noGrp="1"/>
          </p:cNvSpPr>
          <p:nvPr>
            <p:ph type="sldNum" idx="12"/>
          </p:nvPr>
        </p:nvSpPr>
        <p:spPr>
          <a:xfrm flipH="1">
            <a:off x="8315200" y="4746025"/>
            <a:ext cx="320100" cy="276900"/>
          </a:xfrm>
          <a:prstGeom prst="rect">
            <a:avLst/>
          </a:prstGeom>
          <a:noFill/>
          <a:ln>
            <a:noFill/>
          </a:ln>
        </p:spPr>
        <p:txBody>
          <a:bodyPr spcFirstLastPara="1" wrap="square" lIns="45700" tIns="45700" rIns="45700" bIns="45700" anchor="ctr" anchorCtr="0">
            <a:sp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g39ce5d07c73_1_9"/>
          <p:cNvSpPr txBox="1">
            <a:spLocks noGrp="1"/>
          </p:cNvSpPr>
          <p:nvPr>
            <p:ph type="body" idx="1"/>
          </p:nvPr>
        </p:nvSpPr>
        <p:spPr>
          <a:xfrm>
            <a:off x="1128300" y="635375"/>
            <a:ext cx="7847100" cy="4127700"/>
          </a:xfrm>
          <a:prstGeom prst="rect">
            <a:avLst/>
          </a:prstGeom>
          <a:noFill/>
          <a:ln>
            <a:noFill/>
          </a:ln>
        </p:spPr>
        <p:txBody>
          <a:bodyPr spcFirstLastPara="1" wrap="square" lIns="91400" tIns="91400" rIns="91400" bIns="91400" anchor="t" anchorCtr="0">
            <a:noAutofit/>
          </a:bodyPr>
          <a:lstStyle/>
          <a:p>
            <a:pPr marL="0" lvl="0" indent="0" algn="l" rtl="0">
              <a:lnSpc>
                <a:spcPct val="115000"/>
              </a:lnSpc>
              <a:spcBef>
                <a:spcPts val="0"/>
              </a:spcBef>
              <a:spcAft>
                <a:spcPts val="0"/>
              </a:spcAft>
              <a:buSzPts val="1800"/>
              <a:buNone/>
            </a:pPr>
            <a:r>
              <a:rPr lang="en-US" sz="1700" b="1">
                <a:solidFill>
                  <a:schemeClr val="dk1"/>
                </a:solidFill>
                <a:highlight>
                  <a:srgbClr val="FFFFFF"/>
                </a:highlight>
              </a:rPr>
              <a:t>ROWE Budget</a:t>
            </a:r>
            <a:endParaRPr sz="1700" b="1">
              <a:solidFill>
                <a:schemeClr val="dk1"/>
              </a:solidFill>
              <a:highlight>
                <a:srgbClr val="FFFFFF"/>
              </a:highlight>
            </a:endParaRPr>
          </a:p>
          <a:p>
            <a:pPr marL="457200" lvl="0"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Open and transparent process</a:t>
            </a:r>
            <a:endParaRPr sz="1700">
              <a:solidFill>
                <a:schemeClr val="dk1"/>
              </a:solidFill>
              <a:highlight>
                <a:srgbClr val="FFFFFF"/>
              </a:highlight>
            </a:endParaRPr>
          </a:p>
          <a:p>
            <a:pPr marL="457200" lvl="0"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Include all costs associated with the activities required to meet its scope of services</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Staff and Board - direct and indirect costs</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Legal and Professional support - includes costs associated with the CAISO services in support of market operations and other services; HR, accounting, Market Expert, etc.</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General and Administrative costs - e.g. travel, insurance, IT, etc.</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Capital Cost Allocations</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Funding reserves</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BOSR, CAO</a:t>
            </a:r>
            <a:endParaRPr sz="1700">
              <a:solidFill>
                <a:schemeClr val="dk1"/>
              </a:solidFill>
              <a:highlight>
                <a:srgbClr val="FFFFFF"/>
              </a:highlight>
            </a:endParaRPr>
          </a:p>
          <a:p>
            <a:pPr marL="457200" lvl="0"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Linked to CAISO budget process, tariff, and accounting systems at outset</a:t>
            </a:r>
            <a:endParaRPr sz="1700">
              <a:solidFill>
                <a:schemeClr val="dk1"/>
              </a:solidFill>
              <a:highlight>
                <a:srgbClr val="FFFFFF"/>
              </a:highlight>
            </a:endParaRPr>
          </a:p>
          <a:p>
            <a:pPr marL="0" lvl="0" indent="0" algn="l" rtl="0">
              <a:lnSpc>
                <a:spcPct val="115000"/>
              </a:lnSpc>
              <a:spcBef>
                <a:spcPts val="0"/>
              </a:spcBef>
              <a:spcAft>
                <a:spcPts val="0"/>
              </a:spcAft>
              <a:buSzPts val="1800"/>
              <a:buNone/>
            </a:pPr>
            <a:endParaRPr sz="1700">
              <a:solidFill>
                <a:schemeClr val="dk1"/>
              </a:solidFill>
              <a:highlight>
                <a:srgbClr val="FFFFFF"/>
              </a:highlight>
            </a:endParaRPr>
          </a:p>
        </p:txBody>
      </p:sp>
      <p:sp>
        <p:nvSpPr>
          <p:cNvPr id="532" name="Google Shape;532;g39ce5d07c73_1_9"/>
          <p:cNvSpPr txBox="1"/>
          <p:nvPr/>
        </p:nvSpPr>
        <p:spPr>
          <a:xfrm>
            <a:off x="1128300" y="113364"/>
            <a:ext cx="6887400" cy="522000"/>
          </a:xfrm>
          <a:prstGeom prst="rect">
            <a:avLst/>
          </a:prstGeom>
          <a:noFill/>
          <a:ln>
            <a:noFill/>
          </a:ln>
        </p:spPr>
        <p:txBody>
          <a:bodyPr spcFirstLastPara="1" wrap="square" lIns="91400" tIns="91400" rIns="91400" bIns="91400"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2900" b="1" i="0" u="none" strike="noStrike" cap="none">
                <a:solidFill>
                  <a:srgbClr val="0B3F92"/>
                </a:solidFill>
                <a:latin typeface="Libre Franklin"/>
                <a:ea typeface="Libre Franklin"/>
                <a:cs typeface="Libre Franklin"/>
                <a:sym typeface="Libre Franklin"/>
              </a:rPr>
              <a:t>Chapter V: Budget and </a:t>
            </a:r>
            <a:r>
              <a:rPr lang="en-US" sz="2900" b="1" i="0" u="none" strike="noStrike" cap="none">
                <a:solidFill>
                  <a:srgbClr val="0B3F92"/>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Finance</a:t>
            </a:r>
            <a:r>
              <a:rPr lang="en-US" sz="2900" b="1" i="0" u="none" strike="noStrike" cap="none">
                <a:solidFill>
                  <a:srgbClr val="0B3F92"/>
                </a:solidFill>
                <a:latin typeface="Libre Franklin"/>
                <a:ea typeface="Libre Franklin"/>
                <a:cs typeface="Libre Franklin"/>
                <a:sym typeface="Libre Franklin"/>
              </a:rPr>
              <a:t> </a:t>
            </a:r>
            <a:endParaRPr sz="2900" b="0" i="0" u="none" strike="noStrike" cap="none">
              <a:solidFill>
                <a:srgbClr val="0B3F92"/>
              </a:solidFill>
              <a:latin typeface="Libre Franklin"/>
              <a:ea typeface="Libre Franklin"/>
              <a:cs typeface="Libre Franklin"/>
              <a:sym typeface="Libre Franklin"/>
            </a:endParaRPr>
          </a:p>
        </p:txBody>
      </p:sp>
      <p:sp>
        <p:nvSpPr>
          <p:cNvPr id="533" name="Google Shape;533;g39ce5d07c73_1_9"/>
          <p:cNvSpPr txBox="1">
            <a:spLocks noGrp="1"/>
          </p:cNvSpPr>
          <p:nvPr>
            <p:ph type="sldNum" idx="12"/>
          </p:nvPr>
        </p:nvSpPr>
        <p:spPr>
          <a:xfrm>
            <a:off x="8288400" y="4728150"/>
            <a:ext cx="441000" cy="276900"/>
          </a:xfrm>
          <a:prstGeom prst="rect">
            <a:avLst/>
          </a:prstGeom>
          <a:noFill/>
          <a:ln>
            <a:noFill/>
          </a:ln>
        </p:spPr>
        <p:txBody>
          <a:bodyPr spcFirstLastPara="1" wrap="square" lIns="45700" tIns="45700" rIns="45700" bIns="45700" anchor="ctr" anchorCtr="0">
            <a:sp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g3f703d0d35b_0_0"/>
          <p:cNvSpPr txBox="1">
            <a:spLocks noGrp="1"/>
          </p:cNvSpPr>
          <p:nvPr>
            <p:ph type="body" idx="1"/>
          </p:nvPr>
        </p:nvSpPr>
        <p:spPr>
          <a:xfrm>
            <a:off x="1128300" y="1287500"/>
            <a:ext cx="7847100" cy="3475500"/>
          </a:xfrm>
          <a:prstGeom prst="rect">
            <a:avLst/>
          </a:prstGeom>
          <a:noFill/>
          <a:ln>
            <a:noFill/>
          </a:ln>
        </p:spPr>
        <p:txBody>
          <a:bodyPr spcFirstLastPara="1" wrap="square" lIns="91400" tIns="91400" rIns="91400" bIns="91400" anchor="t" anchorCtr="0">
            <a:noAutofit/>
          </a:bodyPr>
          <a:lstStyle/>
          <a:p>
            <a:pPr marL="0" lvl="0" indent="0" algn="l" rtl="0">
              <a:lnSpc>
                <a:spcPct val="115000"/>
              </a:lnSpc>
              <a:spcBef>
                <a:spcPts val="0"/>
              </a:spcBef>
              <a:spcAft>
                <a:spcPts val="0"/>
              </a:spcAft>
              <a:buSzPts val="1800"/>
              <a:buNone/>
            </a:pPr>
            <a:r>
              <a:rPr lang="en-US" sz="1700" b="1">
                <a:solidFill>
                  <a:schemeClr val="dk1"/>
                </a:solidFill>
                <a:highlight>
                  <a:srgbClr val="FFFFFF"/>
                </a:highlight>
              </a:rPr>
              <a:t>ROWE Financing</a:t>
            </a:r>
            <a:endParaRPr sz="1700" b="1">
              <a:solidFill>
                <a:schemeClr val="dk1"/>
              </a:solidFill>
              <a:highlight>
                <a:srgbClr val="FFFFFF"/>
              </a:highlight>
            </a:endParaRPr>
          </a:p>
          <a:p>
            <a:pPr marL="457200" lvl="0" indent="-336550" algn="l" rtl="0">
              <a:lnSpc>
                <a:spcPct val="115000"/>
              </a:lnSpc>
              <a:spcBef>
                <a:spcPts val="0"/>
              </a:spcBef>
              <a:spcAft>
                <a:spcPts val="0"/>
              </a:spcAft>
              <a:buClr>
                <a:schemeClr val="dk1"/>
              </a:buClr>
              <a:buSzPts val="1700"/>
              <a:buChar char="●"/>
            </a:pPr>
            <a:r>
              <a:rPr lang="en-US" sz="1700" i="1">
                <a:solidFill>
                  <a:schemeClr val="dk1"/>
                </a:solidFill>
                <a:highlight>
                  <a:srgbClr val="FFFFFF"/>
                </a:highlight>
              </a:rPr>
              <a:t>Implementation Phase - through Global Impact as Fiscal Sponsor</a:t>
            </a:r>
            <a:endParaRPr sz="1700" i="1">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Stakeholder contributions</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Foundation grants</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b="1">
                <a:solidFill>
                  <a:schemeClr val="dk1"/>
                </a:solidFill>
                <a:highlight>
                  <a:schemeClr val="lt1"/>
                </a:highlight>
              </a:rPr>
              <a:t>ROWE start-up funding mechanism:</a:t>
            </a:r>
            <a:r>
              <a:rPr lang="en-US" sz="1700">
                <a:solidFill>
                  <a:schemeClr val="dk1"/>
                </a:solidFill>
                <a:highlight>
                  <a:schemeClr val="lt1"/>
                </a:highlight>
              </a:rPr>
              <a:t> </a:t>
            </a:r>
            <a:r>
              <a:rPr lang="en-US">
                <a:solidFill>
                  <a:schemeClr val="dk1"/>
                </a:solidFill>
              </a:rPr>
              <a:t>FERC issued an order accepting the revisions on August 10.  (</a:t>
            </a:r>
            <a:r>
              <a:rPr lang="en-US" u="sng">
                <a:solidFill>
                  <a:srgbClr val="0097A7"/>
                </a:solidFill>
                <a:hlinkClick r:id="rId3">
                  <a:extLst>
                    <a:ext uri="{A12FA001-AC4F-418D-AE19-62706E023703}">
                      <ahyp:hlinkClr xmlns:ahyp="http://schemas.microsoft.com/office/drawing/2018/hyperlinkcolor" val="tx"/>
                    </a:ext>
                  </a:extLst>
                </a:hlinkClick>
              </a:rPr>
              <a:t>Docket No. ER26-2789-00</a:t>
            </a:r>
            <a:r>
              <a:rPr lang="en-US">
                <a:solidFill>
                  <a:schemeClr val="dk1"/>
                </a:solidFill>
              </a:rPr>
              <a:t>).</a:t>
            </a:r>
            <a:endParaRPr sz="1700">
              <a:solidFill>
                <a:schemeClr val="dk1"/>
              </a:solidFill>
              <a:highlight>
                <a:srgbClr val="FFFFFF"/>
              </a:highlight>
            </a:endParaRPr>
          </a:p>
          <a:p>
            <a:pPr marL="457200" lvl="0" indent="-336550" algn="l" rtl="0">
              <a:lnSpc>
                <a:spcPct val="115000"/>
              </a:lnSpc>
              <a:spcBef>
                <a:spcPts val="0"/>
              </a:spcBef>
              <a:spcAft>
                <a:spcPts val="0"/>
              </a:spcAft>
              <a:buClr>
                <a:schemeClr val="dk1"/>
              </a:buClr>
              <a:buSzPts val="1700"/>
              <a:buChar char="●"/>
            </a:pPr>
            <a:r>
              <a:rPr lang="en-US" sz="1700" i="1">
                <a:solidFill>
                  <a:schemeClr val="dk1"/>
                </a:solidFill>
                <a:highlight>
                  <a:srgbClr val="FFFFFF"/>
                </a:highlight>
              </a:rPr>
              <a:t>Long-term</a:t>
            </a:r>
            <a:endParaRPr sz="1700" i="1">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Tariff funding</a:t>
            </a:r>
            <a:endParaRPr sz="1700">
              <a:solidFill>
                <a:schemeClr val="dk1"/>
              </a:solidFill>
              <a:highlight>
                <a:srgbClr val="FFFFFF"/>
              </a:highlight>
            </a:endParaRPr>
          </a:p>
          <a:p>
            <a:pPr marL="914400" lvl="1" indent="-336550" algn="l" rtl="0">
              <a:lnSpc>
                <a:spcPct val="115000"/>
              </a:lnSpc>
              <a:spcBef>
                <a:spcPts val="0"/>
              </a:spcBef>
              <a:spcAft>
                <a:spcPts val="0"/>
              </a:spcAft>
              <a:buClr>
                <a:schemeClr val="dk1"/>
              </a:buClr>
              <a:buSzPts val="1700"/>
              <a:buChar char="○"/>
            </a:pPr>
            <a:r>
              <a:rPr lang="en-US" sz="1700">
                <a:solidFill>
                  <a:schemeClr val="dk1"/>
                </a:solidFill>
                <a:highlight>
                  <a:srgbClr val="FFFFFF"/>
                </a:highlight>
              </a:rPr>
              <a:t>Cost of Service study</a:t>
            </a:r>
            <a:endParaRPr sz="1700">
              <a:solidFill>
                <a:schemeClr val="dk1"/>
              </a:solidFill>
              <a:highlight>
                <a:srgbClr val="FFFFFF"/>
              </a:highlight>
            </a:endParaRPr>
          </a:p>
          <a:p>
            <a:pPr marL="0" lvl="0" indent="0" algn="l" rtl="0">
              <a:lnSpc>
                <a:spcPct val="115000"/>
              </a:lnSpc>
              <a:spcBef>
                <a:spcPts val="0"/>
              </a:spcBef>
              <a:spcAft>
                <a:spcPts val="0"/>
              </a:spcAft>
              <a:buSzPts val="1800"/>
              <a:buNone/>
            </a:pPr>
            <a:endParaRPr sz="1700" b="1">
              <a:solidFill>
                <a:schemeClr val="dk1"/>
              </a:solidFill>
              <a:highlight>
                <a:srgbClr val="FFFFFF"/>
              </a:highlight>
            </a:endParaRPr>
          </a:p>
          <a:p>
            <a:pPr marL="0" lvl="0" indent="0" algn="l" rtl="0">
              <a:lnSpc>
                <a:spcPct val="115000"/>
              </a:lnSpc>
              <a:spcBef>
                <a:spcPts val="0"/>
              </a:spcBef>
              <a:spcAft>
                <a:spcPts val="0"/>
              </a:spcAft>
              <a:buSzPts val="1800"/>
              <a:buNone/>
            </a:pPr>
            <a:endParaRPr sz="1700" b="1">
              <a:solidFill>
                <a:schemeClr val="dk1"/>
              </a:solidFill>
              <a:highlight>
                <a:srgbClr val="FFFFFF"/>
              </a:highlight>
            </a:endParaRPr>
          </a:p>
          <a:p>
            <a:pPr marL="0" lvl="0" indent="0" algn="l" rtl="0">
              <a:lnSpc>
                <a:spcPct val="115000"/>
              </a:lnSpc>
              <a:spcBef>
                <a:spcPts val="0"/>
              </a:spcBef>
              <a:spcAft>
                <a:spcPts val="0"/>
              </a:spcAft>
              <a:buSzPts val="1800"/>
              <a:buNone/>
            </a:pPr>
            <a:endParaRPr sz="1700">
              <a:solidFill>
                <a:schemeClr val="dk1"/>
              </a:solidFill>
              <a:highlight>
                <a:srgbClr val="FFFFFF"/>
              </a:highlight>
            </a:endParaRPr>
          </a:p>
        </p:txBody>
      </p:sp>
      <p:sp>
        <p:nvSpPr>
          <p:cNvPr id="539" name="Google Shape;539;g3f703d0d35b_0_0"/>
          <p:cNvSpPr txBox="1"/>
          <p:nvPr/>
        </p:nvSpPr>
        <p:spPr>
          <a:xfrm>
            <a:off x="1128300" y="625164"/>
            <a:ext cx="6887400" cy="522000"/>
          </a:xfrm>
          <a:prstGeom prst="rect">
            <a:avLst/>
          </a:prstGeom>
          <a:noFill/>
          <a:ln>
            <a:noFill/>
          </a:ln>
        </p:spPr>
        <p:txBody>
          <a:bodyPr spcFirstLastPara="1" wrap="square" lIns="91400" tIns="91400" rIns="91400" bIns="91400"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2900" b="1" i="0" u="none" strike="noStrike" cap="none">
                <a:solidFill>
                  <a:srgbClr val="0B3F92"/>
                </a:solidFill>
                <a:latin typeface="Libre Franklin"/>
                <a:ea typeface="Libre Franklin"/>
                <a:cs typeface="Libre Franklin"/>
                <a:sym typeface="Libre Franklin"/>
              </a:rPr>
              <a:t>Chapter V: </a:t>
            </a:r>
            <a:r>
              <a:rPr lang="en-US" sz="2900" b="1" i="0" u="none" strike="noStrike" cap="none">
                <a:solidFill>
                  <a:srgbClr val="0B3F92"/>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Budget</a:t>
            </a:r>
            <a:r>
              <a:rPr lang="en-US" sz="2900" b="1" i="0" u="none" strike="noStrike" cap="none">
                <a:solidFill>
                  <a:srgbClr val="0B3F92"/>
                </a:solidFill>
                <a:latin typeface="Libre Franklin"/>
                <a:ea typeface="Libre Franklin"/>
                <a:cs typeface="Libre Franklin"/>
                <a:sym typeface="Libre Franklin"/>
              </a:rPr>
              <a:t> and </a:t>
            </a:r>
            <a:r>
              <a:rPr lang="en-US" sz="2900" b="1" i="0" u="none" strike="noStrike" cap="none">
                <a:solidFill>
                  <a:srgbClr val="0B3F92"/>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Finance</a:t>
            </a:r>
            <a:r>
              <a:rPr lang="en-US" sz="2900" b="1" i="0" u="none" strike="noStrike" cap="none">
                <a:solidFill>
                  <a:srgbClr val="0B3F92"/>
                </a:solidFill>
                <a:latin typeface="Libre Franklin"/>
                <a:ea typeface="Libre Franklin"/>
                <a:cs typeface="Libre Franklin"/>
                <a:sym typeface="Libre Franklin"/>
              </a:rPr>
              <a:t> </a:t>
            </a:r>
            <a:endParaRPr sz="2900" b="0" i="0" u="none" strike="noStrike" cap="none">
              <a:solidFill>
                <a:srgbClr val="0B3F92"/>
              </a:solidFill>
              <a:latin typeface="Libre Franklin"/>
              <a:ea typeface="Libre Franklin"/>
              <a:cs typeface="Libre Franklin"/>
              <a:sym typeface="Libre Franklin"/>
            </a:endParaRPr>
          </a:p>
        </p:txBody>
      </p:sp>
      <p:sp>
        <p:nvSpPr>
          <p:cNvPr id="540" name="Google Shape;540;g3f703d0d35b_0_0"/>
          <p:cNvSpPr txBox="1">
            <a:spLocks noGrp="1"/>
          </p:cNvSpPr>
          <p:nvPr>
            <p:ph type="sldNum" idx="12"/>
          </p:nvPr>
        </p:nvSpPr>
        <p:spPr>
          <a:xfrm>
            <a:off x="8288400" y="4728150"/>
            <a:ext cx="441000" cy="276900"/>
          </a:xfrm>
          <a:prstGeom prst="rect">
            <a:avLst/>
          </a:prstGeom>
          <a:noFill/>
          <a:ln>
            <a:noFill/>
          </a:ln>
        </p:spPr>
        <p:txBody>
          <a:bodyPr spcFirstLastPara="1" wrap="square" lIns="45700" tIns="45700" rIns="45700" bIns="45700" anchor="ctr" anchorCtr="0">
            <a:sp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3ee8198234d_0_401"/>
          <p:cNvSpPr txBox="1">
            <a:spLocks noGrp="1"/>
          </p:cNvSpPr>
          <p:nvPr>
            <p:ph type="body" idx="1"/>
          </p:nvPr>
        </p:nvSpPr>
        <p:spPr>
          <a:xfrm>
            <a:off x="1579400" y="1726950"/>
            <a:ext cx="6336000" cy="2256300"/>
          </a:xfrm>
          <a:prstGeom prst="rect">
            <a:avLst/>
          </a:prstGeom>
          <a:noFill/>
          <a:ln>
            <a:noFill/>
          </a:ln>
        </p:spPr>
        <p:txBody>
          <a:bodyPr spcFirstLastPara="1" wrap="square" lIns="91400" tIns="91400" rIns="91400" bIns="91400" anchor="t" anchorCtr="0">
            <a:noAutofit/>
          </a:bodyPr>
          <a:lstStyle/>
          <a:p>
            <a:pPr marL="457200" lvl="0" indent="-342900" algn="l" rtl="0">
              <a:lnSpc>
                <a:spcPct val="115000"/>
              </a:lnSpc>
              <a:spcBef>
                <a:spcPts val="0"/>
              </a:spcBef>
              <a:spcAft>
                <a:spcPts val="0"/>
              </a:spcAft>
              <a:buSzPts val="1800"/>
              <a:buFont typeface="Libre Franklin"/>
              <a:buAutoNum type="alphaLcPeriod"/>
            </a:pPr>
            <a:r>
              <a:rPr lang="en-US">
                <a:latin typeface="Libre Franklin"/>
                <a:ea typeface="Libre Franklin"/>
                <a:cs typeface="Libre Franklin"/>
                <a:sym typeface="Libre Franklin"/>
              </a:rPr>
              <a:t>Proposed Action Plan </a:t>
            </a:r>
            <a:endParaRPr>
              <a:latin typeface="Libre Franklin"/>
              <a:ea typeface="Libre Franklin"/>
              <a:cs typeface="Libre Franklin"/>
              <a:sym typeface="Libre Franklin"/>
            </a:endParaRPr>
          </a:p>
          <a:p>
            <a:pPr marL="457200" lvl="0" indent="-342900" algn="l" rtl="0">
              <a:lnSpc>
                <a:spcPct val="115000"/>
              </a:lnSpc>
              <a:spcBef>
                <a:spcPts val="0"/>
              </a:spcBef>
              <a:spcAft>
                <a:spcPts val="0"/>
              </a:spcAft>
              <a:buSzPts val="1800"/>
              <a:buFont typeface="Libre Franklin"/>
              <a:buAutoNum type="alphaLcPeriod"/>
            </a:pPr>
            <a:r>
              <a:rPr lang="en-US">
                <a:latin typeface="Libre Franklin"/>
                <a:ea typeface="Libre Franklin"/>
                <a:cs typeface="Libre Franklin"/>
                <a:sym typeface="Libre Franklin"/>
              </a:rPr>
              <a:t>Stakeholder Representatives Committee</a:t>
            </a:r>
            <a:endParaRPr>
              <a:latin typeface="Libre Franklin"/>
              <a:ea typeface="Libre Franklin"/>
              <a:cs typeface="Libre Franklin"/>
              <a:sym typeface="Libre Franklin"/>
            </a:endParaRPr>
          </a:p>
          <a:p>
            <a:pPr marL="457200" lvl="0" indent="-342900" algn="l" rtl="0">
              <a:lnSpc>
                <a:spcPct val="115000"/>
              </a:lnSpc>
              <a:spcBef>
                <a:spcPts val="0"/>
              </a:spcBef>
              <a:spcAft>
                <a:spcPts val="0"/>
              </a:spcAft>
              <a:buSzPts val="1800"/>
              <a:buFont typeface="Libre Franklin"/>
              <a:buAutoNum type="alphaLcPeriod"/>
            </a:pPr>
            <a:r>
              <a:rPr lang="en-US">
                <a:latin typeface="Libre Franklin"/>
                <a:ea typeface="Libre Franklin"/>
                <a:cs typeface="Libre Franklin"/>
                <a:sym typeface="Libre Franklin"/>
              </a:rPr>
              <a:t>Sectors</a:t>
            </a:r>
            <a:endParaRPr>
              <a:latin typeface="Libre Franklin"/>
              <a:ea typeface="Libre Franklin"/>
              <a:cs typeface="Libre Franklin"/>
              <a:sym typeface="Libre Franklin"/>
            </a:endParaRPr>
          </a:p>
          <a:p>
            <a:pPr marL="457200" lvl="0" indent="-317500" algn="l" rtl="0">
              <a:lnSpc>
                <a:spcPct val="115000"/>
              </a:lnSpc>
              <a:spcBef>
                <a:spcPts val="0"/>
              </a:spcBef>
              <a:spcAft>
                <a:spcPts val="0"/>
              </a:spcAft>
              <a:buSzPts val="1400"/>
              <a:buFont typeface="Libre Franklin"/>
              <a:buAutoNum type="alphaLcPeriod"/>
            </a:pPr>
            <a:r>
              <a:rPr lang="en-US">
                <a:latin typeface="Libre Franklin"/>
                <a:ea typeface="Libre Franklin"/>
                <a:cs typeface="Libre Franklin"/>
                <a:sym typeface="Libre Franklin"/>
              </a:rPr>
              <a:t>Detailed Stakeholder Process</a:t>
            </a:r>
            <a:endParaRPr>
              <a:latin typeface="Libre Franklin"/>
              <a:ea typeface="Libre Franklin"/>
              <a:cs typeface="Libre Franklin"/>
              <a:sym typeface="Libre Franklin"/>
            </a:endParaRPr>
          </a:p>
          <a:p>
            <a:pPr marL="457200" lvl="0" indent="-342900" algn="l" rtl="0">
              <a:lnSpc>
                <a:spcPct val="115000"/>
              </a:lnSpc>
              <a:spcBef>
                <a:spcPts val="0"/>
              </a:spcBef>
              <a:spcAft>
                <a:spcPts val="0"/>
              </a:spcAft>
              <a:buSzPts val="1800"/>
              <a:buFont typeface="Libre Franklin"/>
              <a:buAutoNum type="alphaLcPeriod"/>
            </a:pPr>
            <a:r>
              <a:rPr lang="en-US">
                <a:latin typeface="Libre Franklin"/>
                <a:ea typeface="Libre Franklin"/>
                <a:cs typeface="Libre Franklin"/>
                <a:sym typeface="Libre Franklin"/>
              </a:rPr>
              <a:t>Stakeholder Registration and Code of Conduct </a:t>
            </a:r>
            <a:endParaRPr>
              <a:latin typeface="Libre Franklin"/>
              <a:ea typeface="Libre Franklin"/>
              <a:cs typeface="Libre Franklin"/>
              <a:sym typeface="Libre Franklin"/>
            </a:endParaRPr>
          </a:p>
          <a:p>
            <a:pPr marL="457200" lvl="0" indent="-342900" algn="l" rtl="0">
              <a:lnSpc>
                <a:spcPct val="115000"/>
              </a:lnSpc>
              <a:spcBef>
                <a:spcPts val="0"/>
              </a:spcBef>
              <a:spcAft>
                <a:spcPts val="0"/>
              </a:spcAft>
              <a:buSzPts val="1800"/>
              <a:buFont typeface="Libre Franklin"/>
              <a:buAutoNum type="alphaLcPeriod"/>
            </a:pPr>
            <a:r>
              <a:rPr lang="en-US">
                <a:latin typeface="Libre Franklin"/>
                <a:ea typeface="Libre Franklin"/>
                <a:cs typeface="Libre Franklin"/>
                <a:sym typeface="Libre Franklin"/>
              </a:rPr>
              <a:t>Voting and Remand </a:t>
            </a:r>
            <a:endParaRPr>
              <a:latin typeface="Libre Franklin"/>
              <a:ea typeface="Libre Franklin"/>
              <a:cs typeface="Libre Franklin"/>
              <a:sym typeface="Libre Franklin"/>
            </a:endParaRPr>
          </a:p>
          <a:p>
            <a:pPr marL="457200" lvl="0" indent="-342900" algn="l" rtl="0">
              <a:lnSpc>
                <a:spcPct val="115000"/>
              </a:lnSpc>
              <a:spcBef>
                <a:spcPts val="0"/>
              </a:spcBef>
              <a:spcAft>
                <a:spcPts val="0"/>
              </a:spcAft>
              <a:buSzPts val="1800"/>
              <a:buFont typeface="Libre Franklin"/>
              <a:buAutoNum type="alphaLcPeriod"/>
            </a:pPr>
            <a:r>
              <a:rPr lang="en-US">
                <a:latin typeface="Libre Franklin"/>
                <a:ea typeface="Libre Franklin"/>
                <a:cs typeface="Libre Franklin"/>
                <a:sym typeface="Libre Franklin"/>
              </a:rPr>
              <a:t>Interim Stakeholder Process</a:t>
            </a:r>
            <a:endParaRPr>
              <a:latin typeface="Libre Franklin"/>
              <a:ea typeface="Libre Franklin"/>
              <a:cs typeface="Libre Franklin"/>
              <a:sym typeface="Libre Franklin"/>
            </a:endParaRPr>
          </a:p>
        </p:txBody>
      </p:sp>
      <p:sp>
        <p:nvSpPr>
          <p:cNvPr id="546" name="Google Shape;546;g3ee8198234d_0_401"/>
          <p:cNvSpPr txBox="1"/>
          <p:nvPr/>
        </p:nvSpPr>
        <p:spPr>
          <a:xfrm>
            <a:off x="1197664" y="1204958"/>
            <a:ext cx="6887400" cy="522000"/>
          </a:xfrm>
          <a:prstGeom prst="rect">
            <a:avLst/>
          </a:prstGeom>
          <a:noFill/>
          <a:ln>
            <a:noFill/>
          </a:ln>
        </p:spPr>
        <p:txBody>
          <a:bodyPr spcFirstLastPara="1" wrap="square" lIns="91400" tIns="91400" rIns="91400" bIns="91400" anchor="t" anchorCtr="0">
            <a:noAutofit/>
          </a:bodyPr>
          <a:lstStyle/>
          <a:p>
            <a:pPr marL="457200" marR="0" lvl="0" indent="-228600" algn="l" rtl="0">
              <a:lnSpc>
                <a:spcPct val="115000"/>
              </a:lnSpc>
              <a:spcBef>
                <a:spcPts val="0"/>
              </a:spcBef>
              <a:spcAft>
                <a:spcPts val="0"/>
              </a:spcAft>
              <a:buClr>
                <a:srgbClr val="000000"/>
              </a:buClr>
              <a:buSzPts val="2700"/>
              <a:buFont typeface="Arial"/>
              <a:buNone/>
            </a:pPr>
            <a:r>
              <a:rPr lang="en-US" sz="2700" b="1" i="0" u="none" strike="noStrike" cap="none">
                <a:solidFill>
                  <a:srgbClr val="0B3F92"/>
                </a:solidFill>
                <a:latin typeface="Libre Franklin"/>
                <a:ea typeface="Libre Franklin"/>
                <a:cs typeface="Libre Franklin"/>
                <a:sym typeface="Libre Franklin"/>
              </a:rPr>
              <a:t>Chapter VIII: Stakeholder Process</a:t>
            </a:r>
            <a:endParaRPr sz="2700" b="0" i="0" u="none" strike="noStrike" cap="none">
              <a:solidFill>
                <a:srgbClr val="000000"/>
              </a:solidFill>
              <a:latin typeface="Libre Franklin"/>
              <a:ea typeface="Libre Franklin"/>
              <a:cs typeface="Libre Franklin"/>
              <a:sym typeface="Libre Frankli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3f6bf3f2ee8_0_62"/>
          <p:cNvSpPr txBox="1">
            <a:spLocks noGrp="1"/>
          </p:cNvSpPr>
          <p:nvPr>
            <p:ph type="body" idx="1"/>
          </p:nvPr>
        </p:nvSpPr>
        <p:spPr>
          <a:xfrm>
            <a:off x="1579400" y="1726950"/>
            <a:ext cx="6336000" cy="2256300"/>
          </a:xfrm>
          <a:prstGeom prst="rect">
            <a:avLst/>
          </a:prstGeom>
          <a:noFill/>
          <a:ln>
            <a:noFill/>
          </a:ln>
        </p:spPr>
        <p:txBody>
          <a:bodyPr spcFirstLastPara="1" wrap="square" lIns="91400" tIns="91400" rIns="91400" bIns="91400" anchor="t" anchorCtr="0">
            <a:noAutofit/>
          </a:bodyPr>
          <a:lstStyle/>
          <a:p>
            <a:pPr marL="457200" lvl="0" indent="-317500" algn="l" rtl="0">
              <a:lnSpc>
                <a:spcPct val="115000"/>
              </a:lnSpc>
              <a:spcBef>
                <a:spcPts val="0"/>
              </a:spcBef>
              <a:spcAft>
                <a:spcPts val="0"/>
              </a:spcAft>
              <a:buSzPts val="1400"/>
              <a:buFont typeface="Libre Franklin"/>
              <a:buChar char="●"/>
            </a:pPr>
            <a:r>
              <a:rPr lang="en-US">
                <a:latin typeface="Libre Franklin"/>
                <a:ea typeface="Libre Franklin"/>
                <a:cs typeface="Libre Franklin"/>
                <a:sym typeface="Libre Franklin"/>
              </a:rPr>
              <a:t>Chapter I: Background</a:t>
            </a:r>
            <a:endParaRPr>
              <a:latin typeface="Libre Franklin"/>
              <a:ea typeface="Libre Franklin"/>
              <a:cs typeface="Libre Franklin"/>
              <a:sym typeface="Libre Franklin"/>
            </a:endParaRPr>
          </a:p>
          <a:p>
            <a:pPr marL="457200" lvl="0" indent="-317500" algn="l" rtl="0">
              <a:lnSpc>
                <a:spcPct val="115000"/>
              </a:lnSpc>
              <a:spcBef>
                <a:spcPts val="0"/>
              </a:spcBef>
              <a:spcAft>
                <a:spcPts val="0"/>
              </a:spcAft>
              <a:buSzPts val="1400"/>
              <a:buFont typeface="Libre Franklin"/>
              <a:buChar char="●"/>
            </a:pPr>
            <a:r>
              <a:rPr lang="en-US">
                <a:latin typeface="Libre Franklin"/>
                <a:ea typeface="Libre Franklin"/>
                <a:cs typeface="Libre Franklin"/>
                <a:sym typeface="Libre Franklin"/>
              </a:rPr>
              <a:t>Chapter III: Regulatory Structure and Oversight</a:t>
            </a:r>
            <a:endParaRPr>
              <a:latin typeface="Libre Franklin"/>
              <a:ea typeface="Libre Franklin"/>
              <a:cs typeface="Libre Franklin"/>
              <a:sym typeface="Libre Franklin"/>
            </a:endParaRPr>
          </a:p>
          <a:p>
            <a:pPr marL="457200" lvl="0" indent="-317500" algn="l" rtl="0">
              <a:lnSpc>
                <a:spcPct val="115000"/>
              </a:lnSpc>
              <a:spcBef>
                <a:spcPts val="0"/>
              </a:spcBef>
              <a:spcAft>
                <a:spcPts val="0"/>
              </a:spcAft>
              <a:buSzPts val="1400"/>
              <a:buFont typeface="Libre Franklin"/>
              <a:buChar char="●"/>
            </a:pPr>
            <a:r>
              <a:rPr lang="en-US">
                <a:latin typeface="Libre Franklin"/>
                <a:ea typeface="Libre Franklin"/>
                <a:cs typeface="Libre Franklin"/>
                <a:sym typeface="Libre Franklin"/>
              </a:rPr>
              <a:t>Chapter VI: Staffing and External Affairs</a:t>
            </a:r>
            <a:endParaRPr>
              <a:latin typeface="Libre Franklin"/>
              <a:ea typeface="Libre Franklin"/>
              <a:cs typeface="Libre Franklin"/>
              <a:sym typeface="Libre Franklin"/>
            </a:endParaRPr>
          </a:p>
          <a:p>
            <a:pPr marL="457200" lvl="0" indent="-317500" algn="l" rtl="0">
              <a:lnSpc>
                <a:spcPct val="115000"/>
              </a:lnSpc>
              <a:spcBef>
                <a:spcPts val="0"/>
              </a:spcBef>
              <a:spcAft>
                <a:spcPts val="0"/>
              </a:spcAft>
              <a:buSzPts val="1400"/>
              <a:buFont typeface="Libre Franklin"/>
              <a:buChar char="●"/>
            </a:pPr>
            <a:r>
              <a:rPr lang="en-US">
                <a:latin typeface="Libre Franklin"/>
                <a:ea typeface="Libre Franklin"/>
                <a:cs typeface="Libre Franklin"/>
                <a:sym typeface="Libre Franklin"/>
              </a:rPr>
              <a:t>Chapter VII: External Coordination</a:t>
            </a:r>
            <a:endParaRPr>
              <a:latin typeface="Libre Franklin"/>
              <a:ea typeface="Libre Franklin"/>
              <a:cs typeface="Libre Franklin"/>
              <a:sym typeface="Libre Franklin"/>
            </a:endParaRPr>
          </a:p>
          <a:p>
            <a:pPr marL="457200" lvl="0" indent="-317500" algn="l" rtl="0">
              <a:lnSpc>
                <a:spcPct val="115000"/>
              </a:lnSpc>
              <a:spcBef>
                <a:spcPts val="0"/>
              </a:spcBef>
              <a:spcAft>
                <a:spcPts val="0"/>
              </a:spcAft>
              <a:buSzPts val="1400"/>
              <a:buFont typeface="Libre Franklin"/>
              <a:buChar char="●"/>
            </a:pPr>
            <a:r>
              <a:rPr lang="en-US">
                <a:latin typeface="Libre Franklin"/>
                <a:ea typeface="Libre Franklin"/>
                <a:cs typeface="Libre Franklin"/>
                <a:sym typeface="Libre Franklin"/>
              </a:rPr>
              <a:t>Chapter IX: ROWE Evolution</a:t>
            </a:r>
            <a:endParaRPr>
              <a:latin typeface="Libre Franklin"/>
              <a:ea typeface="Libre Franklin"/>
              <a:cs typeface="Libre Franklin"/>
              <a:sym typeface="Libre Franklin"/>
            </a:endParaRPr>
          </a:p>
        </p:txBody>
      </p:sp>
      <p:sp>
        <p:nvSpPr>
          <p:cNvPr id="552" name="Google Shape;552;g3f6bf3f2ee8_0_62"/>
          <p:cNvSpPr txBox="1"/>
          <p:nvPr/>
        </p:nvSpPr>
        <p:spPr>
          <a:xfrm>
            <a:off x="1197664" y="1204958"/>
            <a:ext cx="6887400" cy="522000"/>
          </a:xfrm>
          <a:prstGeom prst="rect">
            <a:avLst/>
          </a:prstGeom>
          <a:noFill/>
          <a:ln>
            <a:noFill/>
          </a:ln>
        </p:spPr>
        <p:txBody>
          <a:bodyPr spcFirstLastPara="1" wrap="square" lIns="91400" tIns="91400" rIns="91400" bIns="91400" anchor="t" anchorCtr="0">
            <a:noAutofit/>
          </a:bodyPr>
          <a:lstStyle/>
          <a:p>
            <a:pPr marL="457200" marR="0" lvl="0" indent="-228600" algn="l" rtl="0">
              <a:lnSpc>
                <a:spcPct val="115000"/>
              </a:lnSpc>
              <a:spcBef>
                <a:spcPts val="0"/>
              </a:spcBef>
              <a:spcAft>
                <a:spcPts val="0"/>
              </a:spcAft>
              <a:buClr>
                <a:srgbClr val="000000"/>
              </a:buClr>
              <a:buSzPts val="2700"/>
              <a:buFont typeface="Arial"/>
              <a:buNone/>
            </a:pPr>
            <a:r>
              <a:rPr lang="en-US" sz="2700" b="1" i="0" u="none" strike="noStrike" cap="none">
                <a:solidFill>
                  <a:srgbClr val="0B3F92"/>
                </a:solidFill>
                <a:latin typeface="Libre Franklin"/>
                <a:ea typeface="Libre Franklin"/>
                <a:cs typeface="Libre Franklin"/>
                <a:sym typeface="Libre Franklin"/>
              </a:rPr>
              <a:t>Remaining Content</a:t>
            </a:r>
            <a:endParaRPr sz="2700" b="0" i="0" u="none" strike="noStrike" cap="none">
              <a:solidFill>
                <a:srgbClr val="000000"/>
              </a:solidFill>
              <a:latin typeface="Libre Franklin"/>
              <a:ea typeface="Libre Franklin"/>
              <a:cs typeface="Libre Franklin"/>
              <a:sym typeface="Libre Frankli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g3ee8198234d_0_394"/>
          <p:cNvSpPr txBox="1">
            <a:spLocks noGrp="1"/>
          </p:cNvSpPr>
          <p:nvPr>
            <p:ph type="body" idx="1"/>
          </p:nvPr>
        </p:nvSpPr>
        <p:spPr>
          <a:xfrm>
            <a:off x="1241200" y="877300"/>
            <a:ext cx="7811100" cy="3868800"/>
          </a:xfrm>
          <a:prstGeom prst="rect">
            <a:avLst/>
          </a:prstGeom>
          <a:noFill/>
          <a:ln>
            <a:noFill/>
          </a:ln>
        </p:spPr>
        <p:txBody>
          <a:bodyPr spcFirstLastPara="1" wrap="square" lIns="91400" tIns="91400" rIns="91400" bIns="91400" anchor="t" anchorCtr="0">
            <a:noAutofit/>
          </a:bodyPr>
          <a:lstStyle/>
          <a:p>
            <a:pPr marL="0" lvl="0" indent="0" algn="l" rtl="0">
              <a:lnSpc>
                <a:spcPct val="115000"/>
              </a:lnSpc>
              <a:spcBef>
                <a:spcPts val="0"/>
              </a:spcBef>
              <a:spcAft>
                <a:spcPts val="0"/>
              </a:spcAft>
              <a:buSzPts val="1800"/>
              <a:buNone/>
            </a:pPr>
            <a:r>
              <a:rPr lang="en-US" sz="2000" b="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Scope: Partner with Tribal representatives across the West to better understand </a:t>
            </a:r>
            <a:r>
              <a:rPr lang="en-US" sz="20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the range of current market engagement and unique challenges, how these may change and evolve over time, working collaboratively on recommendations for how the ROWE can best support their collective needs. </a:t>
            </a:r>
            <a:endParaRPr sz="2000" b="1"/>
          </a:p>
          <a:p>
            <a:pPr marL="457200" lvl="0" indent="-355600" algn="l" rtl="0">
              <a:lnSpc>
                <a:spcPct val="115000"/>
              </a:lnSpc>
              <a:spcBef>
                <a:spcPts val="0"/>
              </a:spcBef>
              <a:spcAft>
                <a:spcPts val="0"/>
              </a:spcAft>
              <a:buClr>
                <a:schemeClr val="dk1"/>
              </a:buClr>
              <a:buSzPts val="2000"/>
              <a:buChar char="●"/>
            </a:pPr>
            <a:r>
              <a:rPr lang="en-US" sz="2000">
                <a:solidFill>
                  <a:schemeClr val="dk1"/>
                </a:solidFill>
              </a:rPr>
              <a:t>Update: Gridworks has been engaged to help facilitate these efforts. </a:t>
            </a:r>
            <a:endParaRPr sz="2000">
              <a:solidFill>
                <a:schemeClr val="dk1"/>
              </a:solidFill>
            </a:endParaRPr>
          </a:p>
          <a:p>
            <a:pPr marL="457200" lvl="0" indent="-355600" algn="l" rtl="0">
              <a:lnSpc>
                <a:spcPct val="115000"/>
              </a:lnSpc>
              <a:spcBef>
                <a:spcPts val="0"/>
              </a:spcBef>
              <a:spcAft>
                <a:spcPts val="0"/>
              </a:spcAft>
              <a:buClr>
                <a:schemeClr val="dk1"/>
              </a:buClr>
              <a:buSzPts val="2000"/>
              <a:buChar char="●"/>
            </a:pPr>
            <a:r>
              <a:rPr lang="en-US" sz="2000">
                <a:solidFill>
                  <a:schemeClr val="dk1"/>
                </a:solidFill>
              </a:rPr>
              <a:t>Working with Tribal representatives to develop a proposal for the ROWE Board that will include ongoing work as the ROWE develops.</a:t>
            </a:r>
            <a:endParaRPr sz="2000">
              <a:solidFill>
                <a:schemeClr val="dk1"/>
              </a:solidFill>
            </a:endParaRPr>
          </a:p>
        </p:txBody>
      </p:sp>
      <p:sp>
        <p:nvSpPr>
          <p:cNvPr id="558" name="Google Shape;558;g3ee8198234d_0_394"/>
          <p:cNvSpPr txBox="1"/>
          <p:nvPr/>
        </p:nvSpPr>
        <p:spPr>
          <a:xfrm>
            <a:off x="1181500" y="88600"/>
            <a:ext cx="7743300" cy="788700"/>
          </a:xfrm>
          <a:prstGeom prst="rect">
            <a:avLst/>
          </a:prstGeom>
          <a:noFill/>
          <a:ln>
            <a:noFill/>
          </a:ln>
        </p:spPr>
        <p:txBody>
          <a:bodyPr spcFirstLastPara="1" wrap="square" lIns="91400" tIns="91400" rIns="91400" bIns="91400"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3000" b="1" i="0" u="none" strike="noStrike" cap="none">
                <a:solidFill>
                  <a:srgbClr val="0B3F92"/>
                </a:solidFill>
                <a:latin typeface="Libre Franklin"/>
                <a:ea typeface="Libre Franklin"/>
                <a:cs typeface="Libre Franklin"/>
                <a:sym typeface="Libre Franklin"/>
              </a:rPr>
              <a:t>Tribal Engagement</a:t>
            </a:r>
            <a:endParaRPr sz="3000" b="0" i="0" u="none" strike="noStrike" cap="none">
              <a:solidFill>
                <a:srgbClr val="0B3F92"/>
              </a:solidFill>
              <a:latin typeface="Libre Franklin"/>
              <a:ea typeface="Libre Franklin"/>
              <a:cs typeface="Libre Franklin"/>
              <a:sym typeface="Libre Franklin"/>
            </a:endParaRPr>
          </a:p>
        </p:txBody>
      </p:sp>
      <p:sp>
        <p:nvSpPr>
          <p:cNvPr id="559" name="Google Shape;559;g3ee8198234d_0_394"/>
          <p:cNvSpPr txBox="1">
            <a:spLocks noGrp="1"/>
          </p:cNvSpPr>
          <p:nvPr>
            <p:ph type="sldNum" idx="12"/>
          </p:nvPr>
        </p:nvSpPr>
        <p:spPr>
          <a:xfrm flipH="1">
            <a:off x="8315200" y="4746025"/>
            <a:ext cx="320100" cy="276900"/>
          </a:xfrm>
          <a:prstGeom prst="rect">
            <a:avLst/>
          </a:prstGeom>
          <a:noFill/>
          <a:ln>
            <a:noFill/>
          </a:ln>
        </p:spPr>
        <p:txBody>
          <a:bodyPr spcFirstLastPara="1" wrap="square" lIns="45700" tIns="45700" rIns="45700" bIns="45700" anchor="ctr" anchorCtr="0">
            <a:sp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g3a6105e969b_0_1"/>
          <p:cNvSpPr txBox="1"/>
          <p:nvPr/>
        </p:nvSpPr>
        <p:spPr>
          <a:xfrm>
            <a:off x="1173801" y="0"/>
            <a:ext cx="7794000" cy="522000"/>
          </a:xfrm>
          <a:prstGeom prst="rect">
            <a:avLst/>
          </a:prstGeom>
          <a:noFill/>
          <a:ln>
            <a:noFill/>
          </a:ln>
        </p:spPr>
        <p:txBody>
          <a:bodyPr spcFirstLastPara="1" wrap="square" lIns="91400" tIns="91400" rIns="91400" bIns="91400"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2900" b="1" i="0" u="none" strike="noStrike" cap="none">
                <a:solidFill>
                  <a:srgbClr val="0B3F92"/>
                </a:solidFill>
                <a:latin typeface="Libre Franklin"/>
                <a:ea typeface="Libre Franklin"/>
                <a:cs typeface="Libre Franklin"/>
                <a:sym typeface="Libre Franklin"/>
              </a:rPr>
              <a:t>ROWE Board Selection </a:t>
            </a:r>
            <a:r>
              <a:rPr lang="en-US" sz="2900" b="1" i="0" u="none" strike="noStrike" cap="none">
                <a:solidFill>
                  <a:srgbClr val="0B3F92"/>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Process</a:t>
            </a:r>
            <a:r>
              <a:rPr lang="en-US" sz="2900" b="1" i="0" u="none" strike="noStrike" cap="none">
                <a:solidFill>
                  <a:srgbClr val="0B3F92"/>
                </a:solidFill>
                <a:latin typeface="Libre Franklin"/>
                <a:ea typeface="Libre Franklin"/>
                <a:cs typeface="Libre Franklin"/>
                <a:sym typeface="Libre Franklin"/>
              </a:rPr>
              <a:t> Schedule</a:t>
            </a:r>
            <a:endParaRPr sz="2900" b="0" i="0" u="none" strike="noStrike" cap="none">
              <a:solidFill>
                <a:srgbClr val="000000"/>
              </a:solidFill>
              <a:latin typeface="Libre Franklin"/>
              <a:ea typeface="Libre Franklin"/>
              <a:cs typeface="Libre Franklin"/>
              <a:sym typeface="Libre Franklin"/>
            </a:endParaRPr>
          </a:p>
        </p:txBody>
      </p:sp>
      <p:sp>
        <p:nvSpPr>
          <p:cNvPr id="565" name="Google Shape;565;g3a6105e969b_0_1"/>
          <p:cNvSpPr txBox="1">
            <a:spLocks noGrp="1"/>
          </p:cNvSpPr>
          <p:nvPr>
            <p:ph type="sldNum" idx="12"/>
          </p:nvPr>
        </p:nvSpPr>
        <p:spPr>
          <a:xfrm>
            <a:off x="8409350" y="4757925"/>
            <a:ext cx="188700" cy="276900"/>
          </a:xfrm>
          <a:prstGeom prst="rect">
            <a:avLst/>
          </a:prstGeom>
          <a:noFill/>
          <a:ln>
            <a:noFill/>
          </a:ln>
        </p:spPr>
        <p:txBody>
          <a:bodyPr spcFirstLastPara="1" wrap="square" lIns="45700" tIns="45700" rIns="45700" bIns="45700" anchor="ctr" anchorCtr="0">
            <a:sp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graphicFrame>
        <p:nvGraphicFramePr>
          <p:cNvPr id="566" name="Google Shape;566;g3a6105e969b_0_1"/>
          <p:cNvGraphicFramePr/>
          <p:nvPr/>
        </p:nvGraphicFramePr>
        <p:xfrm>
          <a:off x="1366825" y="598725"/>
          <a:ext cx="3000000" cy="3000000"/>
        </p:xfrm>
        <a:graphic>
          <a:graphicData uri="http://schemas.openxmlformats.org/drawingml/2006/table">
            <a:tbl>
              <a:tblPr>
                <a:solidFill>
                  <a:srgbClr val="FFFFFF"/>
                </a:solidFill>
                <a:tableStyleId>{D66D6C65-1B84-4A00-85B1-7D9E4D836BCE}</a:tableStyleId>
              </a:tblPr>
              <a:tblGrid>
                <a:gridCol w="1259975">
                  <a:extLst>
                    <a:ext uri="{9D8B030D-6E8A-4147-A177-3AD203B41FA5}">
                      <a16:colId xmlns:a16="http://schemas.microsoft.com/office/drawing/2014/main" val="20000"/>
                    </a:ext>
                  </a:extLst>
                </a:gridCol>
                <a:gridCol w="5392000">
                  <a:extLst>
                    <a:ext uri="{9D8B030D-6E8A-4147-A177-3AD203B41FA5}">
                      <a16:colId xmlns:a16="http://schemas.microsoft.com/office/drawing/2014/main" val="20001"/>
                    </a:ext>
                  </a:extLst>
                </a:gridCol>
              </a:tblGrid>
              <a:tr h="383675">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chemeClr val="lt1"/>
                          </a:solidFill>
                          <a:highlight>
                            <a:schemeClr val="dk1"/>
                          </a:highlight>
                          <a:latin typeface="Libre Franklin"/>
                          <a:ea typeface="Libre Franklin"/>
                          <a:cs typeface="Libre Franklin"/>
                          <a:sym typeface="Libre Franklin"/>
                        </a:rPr>
                        <a:t>Key Dates 2026</a:t>
                      </a:r>
                      <a:endParaRPr sz="1200" b="1" u="none" strike="noStrike" cap="none">
                        <a:solidFill>
                          <a:schemeClr val="lt1"/>
                        </a:solidFill>
                        <a:highlight>
                          <a:schemeClr val="dk1"/>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E2841"/>
                    </a:solidFill>
                  </a:tcPr>
                </a:tc>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rgbClr val="FFFFFF"/>
                          </a:solidFill>
                          <a:highlight>
                            <a:srgbClr val="222222"/>
                          </a:highlight>
                          <a:latin typeface="Libre Franklin"/>
                          <a:ea typeface="Libre Franklin"/>
                          <a:cs typeface="Libre Franklin"/>
                          <a:sym typeface="Libre Franklin"/>
                        </a:rPr>
                        <a:t>Step in Search Process</a:t>
                      </a:r>
                      <a:endParaRPr sz="1200" b="1" u="none" strike="noStrike" cap="none">
                        <a:solidFill>
                          <a:srgbClr val="FFFFFF"/>
                        </a:solidFill>
                        <a:highlight>
                          <a:srgbClr val="222222"/>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E2841"/>
                    </a:solidFill>
                  </a:tcPr>
                </a:tc>
                <a:extLst>
                  <a:ext uri="{0D108BD9-81ED-4DB2-BD59-A6C34878D82A}">
                    <a16:rowId xmlns:a16="http://schemas.microsoft.com/office/drawing/2014/main" val="10000"/>
                  </a:ext>
                </a:extLst>
              </a:tr>
              <a:tr h="212275">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rgbClr val="222222"/>
                          </a:solidFill>
                          <a:latin typeface="Libre Franklin"/>
                          <a:ea typeface="Libre Franklin"/>
                          <a:cs typeface="Libre Franklin"/>
                          <a:sym typeface="Libre Franklin"/>
                        </a:rPr>
                        <a:t>June 30</a:t>
                      </a:r>
                      <a:endParaRPr sz="1200" b="1" u="none" strike="noStrike" cap="none">
                        <a:solidFill>
                          <a:srgbClr val="222222"/>
                        </a:solidFill>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101600" marR="0" lvl="0" indent="0" algn="l" rtl="0">
                        <a:lnSpc>
                          <a:spcPct val="115000"/>
                        </a:lnSpc>
                        <a:spcBef>
                          <a:spcPts val="0"/>
                        </a:spcBef>
                        <a:spcAft>
                          <a:spcPts val="0"/>
                        </a:spcAft>
                        <a:buClr>
                          <a:srgbClr val="000000"/>
                        </a:buClr>
                        <a:buSzPts val="1300"/>
                        <a:buFont typeface="Arial"/>
                        <a:buNone/>
                      </a:pPr>
                      <a:r>
                        <a:rPr lang="en-US" sz="1200" u="none" strike="noStrike" cap="none">
                          <a:solidFill>
                            <a:srgbClr val="222222"/>
                          </a:solidFill>
                          <a:latin typeface="Libre Franklin"/>
                          <a:ea typeface="Libre Franklin"/>
                          <a:cs typeface="Libre Franklin"/>
                          <a:sym typeface="Libre Franklin"/>
                        </a:rPr>
                        <a:t>Deadline for Candidate Submission</a:t>
                      </a:r>
                      <a:endParaRPr sz="1200" u="none" strike="noStrike" cap="none">
                        <a:solidFill>
                          <a:srgbClr val="222222"/>
                        </a:solidFill>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12275">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rgbClr val="222222"/>
                          </a:solidFill>
                          <a:highlight>
                            <a:srgbClr val="FFFFFF"/>
                          </a:highlight>
                          <a:latin typeface="Libre Franklin"/>
                          <a:ea typeface="Libre Franklin"/>
                          <a:cs typeface="Libre Franklin"/>
                          <a:sym typeface="Libre Franklin"/>
                        </a:rPr>
                        <a:t>July 15</a:t>
                      </a:r>
                      <a:endParaRPr sz="1200" b="1"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01600" marR="0" lvl="0" indent="0" algn="l" rtl="0">
                        <a:lnSpc>
                          <a:spcPct val="115000"/>
                        </a:lnSpc>
                        <a:spcBef>
                          <a:spcPts val="0"/>
                        </a:spcBef>
                        <a:spcAft>
                          <a:spcPts val="0"/>
                        </a:spcAft>
                        <a:buClr>
                          <a:srgbClr val="000000"/>
                        </a:buClr>
                        <a:buSzPts val="1300"/>
                        <a:buFont typeface="Arial"/>
                        <a:buNone/>
                      </a:pPr>
                      <a:r>
                        <a:rPr lang="en-US" sz="1200" u="none" strike="noStrike" cap="none">
                          <a:solidFill>
                            <a:srgbClr val="222222"/>
                          </a:solidFill>
                          <a:highlight>
                            <a:srgbClr val="FFFFFF"/>
                          </a:highlight>
                          <a:latin typeface="Libre Franklin"/>
                          <a:ea typeface="Libre Franklin"/>
                          <a:cs typeface="Libre Franklin"/>
                          <a:sym typeface="Libre Franklin"/>
                        </a:rPr>
                        <a:t>Submittal of Qualified Candidate List to Nominating Committee</a:t>
                      </a:r>
                      <a:endParaRPr sz="1200"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97050">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rgbClr val="222222"/>
                          </a:solidFill>
                          <a:highlight>
                            <a:srgbClr val="FFFFFF"/>
                          </a:highlight>
                          <a:latin typeface="Libre Franklin"/>
                          <a:ea typeface="Libre Franklin"/>
                          <a:cs typeface="Libre Franklin"/>
                          <a:sym typeface="Libre Franklin"/>
                        </a:rPr>
                        <a:t>August 5</a:t>
                      </a:r>
                      <a:endParaRPr sz="1200" b="1"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01600" marR="0" lvl="0" indent="0" algn="l" rtl="0">
                        <a:lnSpc>
                          <a:spcPct val="115000"/>
                        </a:lnSpc>
                        <a:spcBef>
                          <a:spcPts val="0"/>
                        </a:spcBef>
                        <a:spcAft>
                          <a:spcPts val="0"/>
                        </a:spcAft>
                        <a:buClr>
                          <a:srgbClr val="000000"/>
                        </a:buClr>
                        <a:buSzPts val="1300"/>
                        <a:buFont typeface="Arial"/>
                        <a:buNone/>
                      </a:pPr>
                      <a:r>
                        <a:rPr lang="en-US" sz="1200" u="none" strike="noStrike" cap="none">
                          <a:solidFill>
                            <a:srgbClr val="222222"/>
                          </a:solidFill>
                          <a:highlight>
                            <a:srgbClr val="FFFFFF"/>
                          </a:highlight>
                          <a:latin typeface="Libre Franklin"/>
                          <a:ea typeface="Libre Franklin"/>
                          <a:cs typeface="Libre Franklin"/>
                          <a:sym typeface="Libre Franklin"/>
                        </a:rPr>
                        <a:t>Shortlist determination. You will be notified by Lyceum after this date whether you have been selected or not for 1</a:t>
                      </a:r>
                      <a:r>
                        <a:rPr lang="en-US" sz="1200" u="none" strike="noStrike" cap="none" baseline="30000">
                          <a:solidFill>
                            <a:srgbClr val="222222"/>
                          </a:solidFill>
                          <a:highlight>
                            <a:srgbClr val="FFFFFF"/>
                          </a:highlight>
                          <a:latin typeface="Libre Franklin"/>
                          <a:ea typeface="Libre Franklin"/>
                          <a:cs typeface="Libre Franklin"/>
                          <a:sym typeface="Libre Franklin"/>
                        </a:rPr>
                        <a:t>st </a:t>
                      </a:r>
                      <a:r>
                        <a:rPr lang="en-US" sz="1200" u="none" strike="noStrike" cap="none">
                          <a:solidFill>
                            <a:srgbClr val="222222"/>
                          </a:solidFill>
                          <a:highlight>
                            <a:srgbClr val="FFFFFF"/>
                          </a:highlight>
                          <a:latin typeface="Libre Franklin"/>
                          <a:ea typeface="Libre Franklin"/>
                          <a:cs typeface="Libre Franklin"/>
                          <a:sym typeface="Libre Franklin"/>
                        </a:rPr>
                        <a:t>Round Interviews.</a:t>
                      </a:r>
                      <a:endParaRPr sz="1200"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974625">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rgbClr val="222222"/>
                          </a:solidFill>
                          <a:latin typeface="Libre Franklin"/>
                          <a:ea typeface="Libre Franklin"/>
                          <a:cs typeface="Libre Franklin"/>
                          <a:sym typeface="Libre Franklin"/>
                        </a:rPr>
                        <a:t>August 25, 27, 28, and 31</a:t>
                      </a:r>
                      <a:endParaRPr sz="1200" b="1" u="none" strike="noStrike" cap="none">
                        <a:solidFill>
                          <a:srgbClr val="222222"/>
                        </a:solidFill>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tc>
                  <a:txBody>
                    <a:bodyPr/>
                    <a:lstStyle/>
                    <a:p>
                      <a:pPr marL="101600" marR="0" lvl="0" indent="0" algn="l" rtl="0">
                        <a:lnSpc>
                          <a:spcPct val="115000"/>
                        </a:lnSpc>
                        <a:spcBef>
                          <a:spcPts val="0"/>
                        </a:spcBef>
                        <a:spcAft>
                          <a:spcPts val="0"/>
                        </a:spcAft>
                        <a:buClr>
                          <a:srgbClr val="000000"/>
                        </a:buClr>
                        <a:buSzPts val="1300"/>
                        <a:buFont typeface="Arial"/>
                        <a:buNone/>
                      </a:pPr>
                      <a:r>
                        <a:rPr lang="en-US" sz="1200" b="1" u="none" strike="noStrike" cap="none">
                          <a:solidFill>
                            <a:srgbClr val="222222"/>
                          </a:solidFill>
                          <a:latin typeface="Libre Franklin"/>
                          <a:ea typeface="Libre Franklin"/>
                          <a:cs typeface="Libre Franklin"/>
                          <a:sym typeface="Libre Franklin"/>
                        </a:rPr>
                        <a:t>1</a:t>
                      </a:r>
                      <a:r>
                        <a:rPr lang="en-US" sz="1200" b="1" u="none" strike="noStrike" cap="none" baseline="30000">
                          <a:solidFill>
                            <a:srgbClr val="222222"/>
                          </a:solidFill>
                          <a:latin typeface="Libre Franklin"/>
                          <a:ea typeface="Libre Franklin"/>
                          <a:cs typeface="Libre Franklin"/>
                          <a:sym typeface="Libre Franklin"/>
                        </a:rPr>
                        <a:t>st</a:t>
                      </a:r>
                      <a:r>
                        <a:rPr lang="en-US" sz="1200" b="1" u="none" strike="noStrike" cap="none">
                          <a:solidFill>
                            <a:srgbClr val="222222"/>
                          </a:solidFill>
                          <a:latin typeface="Libre Franklin"/>
                          <a:ea typeface="Libre Franklin"/>
                          <a:cs typeface="Libre Franklin"/>
                          <a:sym typeface="Libre Franklin"/>
                        </a:rPr>
                        <a:t> Round Candidate interviews</a:t>
                      </a:r>
                      <a:r>
                        <a:rPr lang="en-US" sz="1200" u="none" strike="noStrike" cap="none">
                          <a:solidFill>
                            <a:srgbClr val="222222"/>
                          </a:solidFill>
                          <a:latin typeface="Libre Franklin"/>
                          <a:ea typeface="Libre Franklin"/>
                          <a:cs typeface="Libre Franklin"/>
                          <a:sym typeface="Libre Franklin"/>
                        </a:rPr>
                        <a:t> with Nominating Committee.</a:t>
                      </a:r>
                      <a:endParaRPr sz="1200" u="none" strike="noStrike" cap="none">
                        <a:solidFill>
                          <a:srgbClr val="222222"/>
                        </a:solidFill>
                        <a:latin typeface="Libre Franklin"/>
                        <a:ea typeface="Libre Franklin"/>
                        <a:cs typeface="Libre Franklin"/>
                        <a:sym typeface="Libre Franklin"/>
                      </a:endParaRPr>
                    </a:p>
                    <a:p>
                      <a:pPr marL="101600" marR="0" lvl="0" indent="0" algn="l" rtl="0">
                        <a:lnSpc>
                          <a:spcPct val="115000"/>
                        </a:lnSpc>
                        <a:spcBef>
                          <a:spcPts val="0"/>
                        </a:spcBef>
                        <a:spcAft>
                          <a:spcPts val="0"/>
                        </a:spcAft>
                        <a:buClr>
                          <a:srgbClr val="000000"/>
                        </a:buClr>
                        <a:buSzPts val="1300"/>
                        <a:buFont typeface="Arial"/>
                        <a:buNone/>
                      </a:pPr>
                      <a:r>
                        <a:rPr lang="en-US" sz="1200" u="none" strike="noStrike" cap="none">
                          <a:solidFill>
                            <a:srgbClr val="222222"/>
                          </a:solidFill>
                          <a:latin typeface="Libre Franklin"/>
                          <a:ea typeface="Libre Franklin"/>
                          <a:cs typeface="Libre Franklin"/>
                          <a:sym typeface="Libre Franklin"/>
                        </a:rPr>
                        <a:t>These will be 60- to 75-minute virtual interviews.</a:t>
                      </a:r>
                      <a:endParaRPr sz="1200" u="none" strike="noStrike" cap="none">
                        <a:solidFill>
                          <a:srgbClr val="222222"/>
                        </a:solidFill>
                        <a:latin typeface="Libre Franklin"/>
                        <a:ea typeface="Libre Franklin"/>
                        <a:cs typeface="Libre Franklin"/>
                        <a:sym typeface="Libre Franklin"/>
                      </a:endParaRPr>
                    </a:p>
                    <a:p>
                      <a:pPr marL="101600" marR="0" lvl="0" indent="0" algn="l" rtl="0">
                        <a:lnSpc>
                          <a:spcPct val="115000"/>
                        </a:lnSpc>
                        <a:spcBef>
                          <a:spcPts val="0"/>
                        </a:spcBef>
                        <a:spcAft>
                          <a:spcPts val="0"/>
                        </a:spcAft>
                        <a:buClr>
                          <a:srgbClr val="000000"/>
                        </a:buClr>
                        <a:buSzPts val="1300"/>
                        <a:buFont typeface="Arial"/>
                        <a:buNone/>
                      </a:pPr>
                      <a:r>
                        <a:rPr lang="en-US" sz="1200" b="1" u="none" strike="noStrike" cap="none">
                          <a:solidFill>
                            <a:srgbClr val="222222"/>
                          </a:solidFill>
                          <a:latin typeface="Libre Franklin"/>
                          <a:ea typeface="Libre Franklin"/>
                          <a:cs typeface="Libre Franklin"/>
                          <a:sym typeface="Libre Franklin"/>
                        </a:rPr>
                        <a:t>All potential candidates should tentatively hold at least 2 of these dates. </a:t>
                      </a:r>
                      <a:r>
                        <a:rPr lang="en-US" sz="1200" u="none" strike="noStrike" cap="none">
                          <a:solidFill>
                            <a:srgbClr val="222222"/>
                          </a:solidFill>
                          <a:latin typeface="Libre Franklin"/>
                          <a:ea typeface="Libre Franklin"/>
                          <a:cs typeface="Libre Franklin"/>
                          <a:sym typeface="Libre Franklin"/>
                        </a:rPr>
                        <a:t>You will be notified by Lyceum after the last interview date whether you have been selected or not for Final Round Interviews.</a:t>
                      </a:r>
                      <a:endParaRPr sz="1200" u="none" strike="noStrike" cap="none">
                        <a:solidFill>
                          <a:srgbClr val="222222"/>
                        </a:solidFill>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4"/>
                  </a:ext>
                </a:extLst>
              </a:tr>
              <a:tr h="974625">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rgbClr val="222222"/>
                          </a:solidFill>
                          <a:highlight>
                            <a:srgbClr val="FFFFFF"/>
                          </a:highlight>
                          <a:latin typeface="Libre Franklin"/>
                          <a:ea typeface="Libre Franklin"/>
                          <a:cs typeface="Libre Franklin"/>
                          <a:sym typeface="Libre Franklin"/>
                        </a:rPr>
                        <a:t>September 14 and 15</a:t>
                      </a:r>
                      <a:endParaRPr sz="1200" b="1"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01600" marR="0" lvl="0" indent="0" algn="l" rtl="0">
                        <a:lnSpc>
                          <a:spcPct val="115000"/>
                        </a:lnSpc>
                        <a:spcBef>
                          <a:spcPts val="0"/>
                        </a:spcBef>
                        <a:spcAft>
                          <a:spcPts val="0"/>
                        </a:spcAft>
                        <a:buClr>
                          <a:srgbClr val="000000"/>
                        </a:buClr>
                        <a:buSzPts val="1300"/>
                        <a:buFont typeface="Arial"/>
                        <a:buNone/>
                      </a:pPr>
                      <a:r>
                        <a:rPr lang="en-US" sz="1200" b="1" u="none" strike="noStrike" cap="none">
                          <a:solidFill>
                            <a:srgbClr val="222222"/>
                          </a:solidFill>
                          <a:highlight>
                            <a:srgbClr val="FFFFFF"/>
                          </a:highlight>
                          <a:latin typeface="Libre Franklin"/>
                          <a:ea typeface="Libre Franklin"/>
                          <a:cs typeface="Libre Franklin"/>
                          <a:sym typeface="Libre Franklin"/>
                        </a:rPr>
                        <a:t>Final Round Candidate interviews</a:t>
                      </a:r>
                      <a:r>
                        <a:rPr lang="en-US" sz="1200" u="none" strike="noStrike" cap="none">
                          <a:solidFill>
                            <a:srgbClr val="222222"/>
                          </a:solidFill>
                          <a:highlight>
                            <a:srgbClr val="FFFFFF"/>
                          </a:highlight>
                          <a:latin typeface="Libre Franklin"/>
                          <a:ea typeface="Libre Franklin"/>
                          <a:cs typeface="Libre Franklin"/>
                          <a:sym typeface="Libre Franklin"/>
                        </a:rPr>
                        <a:t> with Nominating Committee.</a:t>
                      </a:r>
                      <a:endParaRPr sz="1200" u="none" strike="noStrike" cap="none">
                        <a:solidFill>
                          <a:srgbClr val="222222"/>
                        </a:solidFill>
                        <a:highlight>
                          <a:srgbClr val="FFFFFF"/>
                        </a:highlight>
                        <a:latin typeface="Libre Franklin"/>
                        <a:ea typeface="Libre Franklin"/>
                        <a:cs typeface="Libre Franklin"/>
                        <a:sym typeface="Libre Franklin"/>
                      </a:endParaRPr>
                    </a:p>
                    <a:p>
                      <a:pPr marL="101600" marR="0" lvl="0" indent="0" algn="l" rtl="0">
                        <a:lnSpc>
                          <a:spcPct val="115000"/>
                        </a:lnSpc>
                        <a:spcBef>
                          <a:spcPts val="0"/>
                        </a:spcBef>
                        <a:spcAft>
                          <a:spcPts val="0"/>
                        </a:spcAft>
                        <a:buClr>
                          <a:srgbClr val="000000"/>
                        </a:buClr>
                        <a:buSzPts val="1300"/>
                        <a:buFont typeface="Arial"/>
                        <a:buNone/>
                      </a:pPr>
                      <a:r>
                        <a:rPr lang="en-US" sz="1200" u="none" strike="noStrike" cap="none">
                          <a:solidFill>
                            <a:srgbClr val="222222"/>
                          </a:solidFill>
                          <a:highlight>
                            <a:srgbClr val="FFFFFF"/>
                          </a:highlight>
                          <a:latin typeface="Libre Franklin"/>
                          <a:ea typeface="Libre Franklin"/>
                          <a:cs typeface="Libre Franklin"/>
                          <a:sym typeface="Libre Franklin"/>
                        </a:rPr>
                        <a:t>These will be 60- to 75-minute in-person interviews. Location TBD.</a:t>
                      </a:r>
                      <a:endParaRPr sz="1200" u="none" strike="noStrike" cap="none">
                        <a:solidFill>
                          <a:srgbClr val="222222"/>
                        </a:solidFill>
                        <a:highlight>
                          <a:srgbClr val="FFFFFF"/>
                        </a:highlight>
                        <a:latin typeface="Libre Franklin"/>
                        <a:ea typeface="Libre Franklin"/>
                        <a:cs typeface="Libre Franklin"/>
                        <a:sym typeface="Libre Franklin"/>
                      </a:endParaRPr>
                    </a:p>
                    <a:p>
                      <a:pPr marL="101600" marR="0" lvl="0" indent="0" algn="l" rtl="0">
                        <a:lnSpc>
                          <a:spcPct val="115000"/>
                        </a:lnSpc>
                        <a:spcBef>
                          <a:spcPts val="0"/>
                        </a:spcBef>
                        <a:spcAft>
                          <a:spcPts val="0"/>
                        </a:spcAft>
                        <a:buClr>
                          <a:srgbClr val="000000"/>
                        </a:buClr>
                        <a:buSzPts val="1300"/>
                        <a:buFont typeface="Arial"/>
                        <a:buNone/>
                      </a:pPr>
                      <a:r>
                        <a:rPr lang="en-US" sz="1200" b="1" u="none" strike="noStrike" cap="none">
                          <a:solidFill>
                            <a:srgbClr val="222222"/>
                          </a:solidFill>
                          <a:highlight>
                            <a:srgbClr val="FFFFFF"/>
                          </a:highlight>
                          <a:latin typeface="Libre Franklin"/>
                          <a:ea typeface="Libre Franklin"/>
                          <a:cs typeface="Libre Franklin"/>
                          <a:sym typeface="Libre Franklin"/>
                        </a:rPr>
                        <a:t>All potential candidates should tentatively hold both of these dates. </a:t>
                      </a:r>
                      <a:r>
                        <a:rPr lang="en-US" sz="1200" u="none" strike="noStrike" cap="none">
                          <a:solidFill>
                            <a:srgbClr val="222222"/>
                          </a:solidFill>
                          <a:highlight>
                            <a:srgbClr val="FFFFFF"/>
                          </a:highlight>
                          <a:latin typeface="Libre Franklin"/>
                          <a:ea typeface="Libre Franklin"/>
                          <a:cs typeface="Libre Franklin"/>
                          <a:sym typeface="Libre Franklin"/>
                        </a:rPr>
                        <a:t>You will be notified by Lyceum after the last interview date whether you have been selected or not for the Final Slate of Candidates.</a:t>
                      </a:r>
                      <a:endParaRPr sz="1200"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83675">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rgbClr val="222222"/>
                          </a:solidFill>
                          <a:highlight>
                            <a:srgbClr val="FFFFFF"/>
                          </a:highlight>
                          <a:latin typeface="Libre Franklin"/>
                          <a:ea typeface="Libre Franklin"/>
                          <a:cs typeface="Libre Franklin"/>
                          <a:sym typeface="Libre Franklin"/>
                        </a:rPr>
                        <a:t>By September 25</a:t>
                      </a:r>
                      <a:endParaRPr sz="1200" b="1"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01600" marR="0" lvl="0" indent="0" algn="l" rtl="0">
                        <a:lnSpc>
                          <a:spcPct val="115000"/>
                        </a:lnSpc>
                        <a:spcBef>
                          <a:spcPts val="0"/>
                        </a:spcBef>
                        <a:spcAft>
                          <a:spcPts val="0"/>
                        </a:spcAft>
                        <a:buClr>
                          <a:srgbClr val="000000"/>
                        </a:buClr>
                        <a:buSzPts val="1300"/>
                        <a:buFont typeface="Arial"/>
                        <a:buNone/>
                      </a:pPr>
                      <a:r>
                        <a:rPr lang="en-US" sz="1200" u="none" strike="noStrike" cap="none">
                          <a:solidFill>
                            <a:srgbClr val="222222"/>
                          </a:solidFill>
                          <a:highlight>
                            <a:srgbClr val="FFFFFF"/>
                          </a:highlight>
                          <a:latin typeface="Libre Franklin"/>
                          <a:ea typeface="Libre Franklin"/>
                          <a:cs typeface="Libre Franklin"/>
                          <a:sym typeface="Libre Franklin"/>
                        </a:rPr>
                        <a:t>Nominating Committee recommends Final Slate of Candidates to Formation Board</a:t>
                      </a:r>
                      <a:endParaRPr sz="1200"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83675">
                <a:tc>
                  <a:txBody>
                    <a:bodyPr/>
                    <a:lstStyle/>
                    <a:p>
                      <a:pPr marL="0" marR="0" lvl="0" indent="0" algn="ctr" rtl="0">
                        <a:lnSpc>
                          <a:spcPct val="115000"/>
                        </a:lnSpc>
                        <a:spcBef>
                          <a:spcPts val="0"/>
                        </a:spcBef>
                        <a:spcAft>
                          <a:spcPts val="0"/>
                        </a:spcAft>
                        <a:buClr>
                          <a:srgbClr val="000000"/>
                        </a:buClr>
                        <a:buSzPts val="1300"/>
                        <a:buFont typeface="Arial"/>
                        <a:buNone/>
                      </a:pPr>
                      <a:r>
                        <a:rPr lang="en-US" sz="1200" b="1" u="none" strike="noStrike" cap="none">
                          <a:solidFill>
                            <a:srgbClr val="222222"/>
                          </a:solidFill>
                          <a:highlight>
                            <a:srgbClr val="FFFFFF"/>
                          </a:highlight>
                          <a:latin typeface="Libre Franklin"/>
                          <a:ea typeface="Libre Franklin"/>
                          <a:cs typeface="Libre Franklin"/>
                          <a:sym typeface="Libre Franklin"/>
                        </a:rPr>
                        <a:t>By September 30</a:t>
                      </a:r>
                      <a:endParaRPr sz="1200" b="1"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01600" marR="0" lvl="0" indent="0" algn="l" rtl="0">
                        <a:lnSpc>
                          <a:spcPct val="115000"/>
                        </a:lnSpc>
                        <a:spcBef>
                          <a:spcPts val="0"/>
                        </a:spcBef>
                        <a:spcAft>
                          <a:spcPts val="0"/>
                        </a:spcAft>
                        <a:buClr>
                          <a:srgbClr val="000000"/>
                        </a:buClr>
                        <a:buSzPts val="1300"/>
                        <a:buFont typeface="Arial"/>
                        <a:buNone/>
                      </a:pPr>
                      <a:r>
                        <a:rPr lang="en-US" sz="1200" u="none" strike="noStrike" cap="none">
                          <a:solidFill>
                            <a:srgbClr val="222222"/>
                          </a:solidFill>
                          <a:highlight>
                            <a:srgbClr val="FFFFFF"/>
                          </a:highlight>
                          <a:latin typeface="Libre Franklin"/>
                          <a:ea typeface="Libre Franklin"/>
                          <a:cs typeface="Libre Franklin"/>
                          <a:sym typeface="Libre Franklin"/>
                        </a:rPr>
                        <a:t>Formation Board appoints new Board of Directors</a:t>
                      </a:r>
                      <a:endParaRPr sz="1200" u="none" strike="noStrike" cap="none">
                        <a:solidFill>
                          <a:srgbClr val="222222"/>
                        </a:solidFill>
                        <a:highlight>
                          <a:srgbClr val="FFFFFF"/>
                        </a:highlight>
                        <a:latin typeface="Libre Franklin"/>
                        <a:ea typeface="Libre Franklin"/>
                        <a:cs typeface="Libre Franklin"/>
                        <a:sym typeface="Libre Franklin"/>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aphicFrame>
        <p:nvGraphicFramePr>
          <p:cNvPr id="571" name="Google Shape;571;g3f6bf3f2ee8_0_254"/>
          <p:cNvGraphicFramePr/>
          <p:nvPr/>
        </p:nvGraphicFramePr>
        <p:xfrm>
          <a:off x="152400" y="152400"/>
          <a:ext cx="3000000" cy="3000000"/>
        </p:xfrm>
        <a:graphic>
          <a:graphicData uri="http://schemas.openxmlformats.org/drawingml/2006/table">
            <a:tbl>
              <a:tblPr>
                <a:noFill/>
                <a:tableStyleId>{D66D6C65-1B84-4A00-85B1-7D9E4D836BCE}</a:tableStyleId>
              </a:tblPr>
              <a:tblGrid>
                <a:gridCol w="2485025">
                  <a:extLst>
                    <a:ext uri="{9D8B030D-6E8A-4147-A177-3AD203B41FA5}">
                      <a16:colId xmlns:a16="http://schemas.microsoft.com/office/drawing/2014/main" val="20000"/>
                    </a:ext>
                  </a:extLst>
                </a:gridCol>
                <a:gridCol w="6139950">
                  <a:extLst>
                    <a:ext uri="{9D8B030D-6E8A-4147-A177-3AD203B41FA5}">
                      <a16:colId xmlns:a16="http://schemas.microsoft.com/office/drawing/2014/main" val="20001"/>
                    </a:ext>
                  </a:extLst>
                </a:gridCol>
              </a:tblGrid>
              <a:tr h="438150">
                <a:tc gridSpan="2">
                  <a:txBody>
                    <a:bodyPr/>
                    <a:lstStyle/>
                    <a:p>
                      <a:pPr marL="0" marR="0" lvl="0" indent="0" algn="ctr" rtl="0">
                        <a:lnSpc>
                          <a:spcPct val="115000"/>
                        </a:lnSpc>
                        <a:spcBef>
                          <a:spcPts val="0"/>
                        </a:spcBef>
                        <a:spcAft>
                          <a:spcPts val="0"/>
                        </a:spcAft>
                        <a:buClr>
                          <a:srgbClr val="000000"/>
                        </a:buClr>
                        <a:buSzPts val="1700"/>
                        <a:buFont typeface="Arial"/>
                        <a:buNone/>
                      </a:pPr>
                      <a:r>
                        <a:rPr lang="en-US" sz="1700" b="1" u="none" strike="noStrike" cap="none">
                          <a:solidFill>
                            <a:srgbClr val="FFFFFF"/>
                          </a:solidFill>
                          <a:latin typeface="Verdana"/>
                          <a:ea typeface="Verdana"/>
                          <a:cs typeface="Verdana"/>
                          <a:sym typeface="Verdana"/>
                        </a:rPr>
                        <a:t>Illustrative Timeline for ROWE Executive Director/CEO Search</a:t>
                      </a:r>
                      <a:endParaRPr sz="1700" b="1" u="none" strike="noStrike" cap="none">
                        <a:solidFill>
                          <a:srgbClr val="FFFFFF"/>
                        </a:solidFill>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F2F2F2"/>
                      </a:solidFill>
                      <a:prstDash val="solid"/>
                      <a:round/>
                      <a:headEnd type="none" w="sm" len="sm"/>
                      <a:tailEnd type="none" w="sm" len="sm"/>
                    </a:lnB>
                    <a:solidFill>
                      <a:srgbClr val="0E2841"/>
                    </a:solidFill>
                  </a:tcPr>
                </a:tc>
                <a:tc hMerge="1">
                  <a:txBody>
                    <a:bodyPr/>
                    <a:lstStyle/>
                    <a:p>
                      <a:endParaRPr lang="en-US"/>
                    </a:p>
                  </a:txBody>
                  <a:tcPr/>
                </a:tc>
                <a:extLst>
                  <a:ext uri="{0D108BD9-81ED-4DB2-BD59-A6C34878D82A}">
                    <a16:rowId xmlns:a16="http://schemas.microsoft.com/office/drawing/2014/main" val="10000"/>
                  </a:ext>
                </a:extLst>
              </a:tr>
              <a:tr h="542925">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FFFFFF"/>
                          </a:solidFill>
                          <a:latin typeface="Verdana"/>
                          <a:ea typeface="Verdana"/>
                          <a:cs typeface="Verdana"/>
                          <a:sym typeface="Verdana"/>
                        </a:rPr>
                        <a:t>Key Dates (subject to change by the ROWE Inaugural Board)</a:t>
                      </a:r>
                      <a:endParaRPr sz="1000" b="1" u="none" strike="noStrike" cap="none">
                        <a:solidFill>
                          <a:srgbClr val="FFFFFF"/>
                        </a:solidFill>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000000"/>
                      </a:solidFill>
                      <a:prstDash val="solid"/>
                      <a:round/>
                      <a:headEnd type="none" w="sm" len="sm"/>
                      <a:tailEnd type="none" w="sm" len="sm"/>
                    </a:lnB>
                    <a:solidFill>
                      <a:srgbClr val="0E2841"/>
                    </a:solidFill>
                  </a:tcPr>
                </a:tc>
                <a:tc>
                  <a:txBody>
                    <a:bodyPr/>
                    <a:lstStyle/>
                    <a:p>
                      <a:pPr marL="0" marR="0" lvl="0" indent="0" algn="ctr" rtl="0">
                        <a:lnSpc>
                          <a:spcPct val="115000"/>
                        </a:lnSpc>
                        <a:spcBef>
                          <a:spcPts val="0"/>
                        </a:spcBef>
                        <a:spcAft>
                          <a:spcPts val="0"/>
                        </a:spcAft>
                        <a:buClr>
                          <a:srgbClr val="000000"/>
                        </a:buClr>
                        <a:buSzPts val="1000"/>
                        <a:buFont typeface="Arial"/>
                        <a:buNone/>
                      </a:pPr>
                      <a:endParaRPr sz="1000" b="1" u="none" strike="noStrike" cap="none">
                        <a:solidFill>
                          <a:srgbClr val="FFFFFF"/>
                        </a:solidFill>
                        <a:latin typeface="Verdana"/>
                        <a:ea typeface="Verdana"/>
                        <a:cs typeface="Verdana"/>
                        <a:sym typeface="Verdana"/>
                      </a:endParaRPr>
                    </a:p>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FFFFFF"/>
                          </a:solidFill>
                          <a:latin typeface="Verdana"/>
                          <a:ea typeface="Verdana"/>
                          <a:cs typeface="Verdana"/>
                          <a:sym typeface="Verdana"/>
                        </a:rPr>
                        <a:t>Step in Search Process</a:t>
                      </a:r>
                      <a:endParaRPr sz="1000" b="1" u="none" strike="noStrike" cap="none">
                        <a:solidFill>
                          <a:srgbClr val="FFFFFF"/>
                        </a:solidFill>
                        <a:latin typeface="Verdana"/>
                        <a:ea typeface="Verdana"/>
                        <a:cs typeface="Verdana"/>
                        <a:sym typeface="Verdana"/>
                      </a:endParaRPr>
                    </a:p>
                  </a:txBody>
                  <a:tcPr marL="73025" marR="73025" marT="8900" marB="8900">
                    <a:lnL w="9525" cap="flat" cmpd="sng">
                      <a:solidFill>
                        <a:srgbClr val="F2F2F2"/>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000000"/>
                      </a:solidFill>
                      <a:prstDash val="solid"/>
                      <a:round/>
                      <a:headEnd type="none" w="sm" len="sm"/>
                      <a:tailEnd type="none" w="sm" len="sm"/>
                    </a:lnB>
                    <a:solidFill>
                      <a:srgbClr val="0E2841"/>
                    </a:solidFill>
                  </a:tcPr>
                </a:tc>
                <a:extLst>
                  <a:ext uri="{0D108BD9-81ED-4DB2-BD59-A6C34878D82A}">
                    <a16:rowId xmlns:a16="http://schemas.microsoft.com/office/drawing/2014/main" val="10001"/>
                  </a:ext>
                </a:extLst>
              </a:tr>
              <a:tr h="447675">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August 14, 2026</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101600" marR="0" lvl="0" indent="0" algn="l" rtl="0">
                        <a:lnSpc>
                          <a:spcPct val="115000"/>
                        </a:lnSpc>
                        <a:spcBef>
                          <a:spcPts val="0"/>
                        </a:spcBef>
                        <a:spcAft>
                          <a:spcPts val="0"/>
                        </a:spcAft>
                        <a:buClr>
                          <a:srgbClr val="000000"/>
                        </a:buClr>
                        <a:buSzPts val="1000"/>
                        <a:buFont typeface="Arial"/>
                        <a:buNone/>
                      </a:pPr>
                      <a:r>
                        <a:rPr lang="en-US" sz="1000" u="none" strike="noStrike" cap="none">
                          <a:latin typeface="Verdana"/>
                          <a:ea typeface="Verdana"/>
                          <a:cs typeface="Verdana"/>
                          <a:sym typeface="Verdana"/>
                        </a:rPr>
                        <a:t>Kickoff Discussion with Search Committee</a:t>
                      </a:r>
                      <a:endParaRPr sz="1000" u="none" strike="noStrike" cap="none">
                        <a:latin typeface="Verdana"/>
                        <a:ea typeface="Verdana"/>
                        <a:cs typeface="Verdana"/>
                        <a:sym typeface="Verdana"/>
                      </a:endParaRPr>
                    </a:p>
                    <a:p>
                      <a:pPr marL="101600" marR="0" lvl="0" indent="0" algn="l" rtl="0">
                        <a:lnSpc>
                          <a:spcPct val="115000"/>
                        </a:lnSpc>
                        <a:spcBef>
                          <a:spcPts val="0"/>
                        </a:spcBef>
                        <a:spcAft>
                          <a:spcPts val="0"/>
                        </a:spcAft>
                        <a:buClr>
                          <a:srgbClr val="000000"/>
                        </a:buClr>
                        <a:buSzPts val="1000"/>
                        <a:buFont typeface="Arial"/>
                        <a:buNone/>
                      </a:pPr>
                      <a:r>
                        <a:rPr lang="en-US" sz="1000" u="none" strike="noStrike" cap="none">
                          <a:latin typeface="Verdana"/>
                          <a:ea typeface="Verdana"/>
                          <a:cs typeface="Verdana"/>
                          <a:sym typeface="Verdana"/>
                        </a:rPr>
                        <a:t>(Planning and Coordination of Key Dates)</a:t>
                      </a:r>
                      <a:endParaRPr sz="1000"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476250">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Week of September 14 </a:t>
                      </a:r>
                      <a:endParaRPr sz="1000" b="1" u="none" strike="noStrike" cap="none">
                        <a:latin typeface="Verdana"/>
                        <a:ea typeface="Verdana"/>
                        <a:cs typeface="Verdana"/>
                        <a:sym typeface="Verdana"/>
                      </a:endParaRPr>
                    </a:p>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through November 6</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101600" marR="0" lvl="0" indent="0" algn="l" rtl="0">
                        <a:lnSpc>
                          <a:spcPct val="115000"/>
                        </a:lnSpc>
                        <a:spcBef>
                          <a:spcPts val="0"/>
                        </a:spcBef>
                        <a:spcAft>
                          <a:spcPts val="0"/>
                        </a:spcAft>
                        <a:buClr>
                          <a:srgbClr val="000000"/>
                        </a:buClr>
                        <a:buSzPts val="1000"/>
                        <a:buFont typeface="Arial"/>
                        <a:buNone/>
                      </a:pPr>
                      <a:r>
                        <a:rPr lang="en-US" sz="1000" u="none" strike="noStrike" cap="none">
                          <a:latin typeface="Verdana"/>
                          <a:ea typeface="Verdana"/>
                          <a:cs typeface="Verdana"/>
                          <a:sym typeface="Verdana"/>
                        </a:rPr>
                        <a:t>Lyceum in Market</a:t>
                      </a:r>
                      <a:endParaRPr sz="1000"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90525">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September 30</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101600" marR="0" lvl="0" indent="0" algn="l"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Formation Board appoints ROWE Inaugural 5-Seat Board of Directors</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428625">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Week of November 16</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101600" marR="0" lvl="0" indent="0" algn="l" rtl="0">
                        <a:lnSpc>
                          <a:spcPct val="115000"/>
                        </a:lnSpc>
                        <a:spcBef>
                          <a:spcPts val="0"/>
                        </a:spcBef>
                        <a:spcAft>
                          <a:spcPts val="0"/>
                        </a:spcAft>
                        <a:buClr>
                          <a:srgbClr val="000000"/>
                        </a:buClr>
                        <a:buSzPts val="1000"/>
                        <a:buFont typeface="Arial"/>
                        <a:buNone/>
                      </a:pPr>
                      <a:r>
                        <a:rPr lang="en-US" sz="1000" u="none" strike="noStrike" cap="none">
                          <a:latin typeface="Verdana"/>
                          <a:ea typeface="Verdana"/>
                          <a:cs typeface="Verdana"/>
                          <a:sym typeface="Verdana"/>
                        </a:rPr>
                        <a:t>Submittal of Qualified Candidate List to ROWE Search Committee / </a:t>
                      </a:r>
                      <a:r>
                        <a:rPr lang="en-US" sz="1000" b="1" u="none" strike="noStrike" cap="none">
                          <a:latin typeface="Verdana"/>
                          <a:ea typeface="Verdana"/>
                          <a:cs typeface="Verdana"/>
                          <a:sym typeface="Verdana"/>
                        </a:rPr>
                        <a:t>ROWE Inaugural Board</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438150">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Week of November 16</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101600" marR="0" lvl="0" indent="0" algn="l"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Shortlist determination</a:t>
                      </a:r>
                      <a:endParaRPr sz="1000" b="1" u="none" strike="noStrike" cap="none">
                        <a:latin typeface="Verdana"/>
                        <a:ea typeface="Verdana"/>
                        <a:cs typeface="Verdana"/>
                        <a:sym typeface="Verdana"/>
                      </a:endParaRPr>
                    </a:p>
                    <a:p>
                      <a:pPr marL="101600" marR="0" lvl="0" indent="0" algn="l" rtl="0">
                        <a:lnSpc>
                          <a:spcPct val="115000"/>
                        </a:lnSpc>
                        <a:spcBef>
                          <a:spcPts val="0"/>
                        </a:spcBef>
                        <a:spcAft>
                          <a:spcPts val="0"/>
                        </a:spcAft>
                        <a:buClr>
                          <a:srgbClr val="000000"/>
                        </a:buClr>
                        <a:buSzPts val="1000"/>
                        <a:buFont typeface="Arial"/>
                        <a:buNone/>
                      </a:pPr>
                      <a:r>
                        <a:rPr lang="en-US" sz="1000" u="none" strike="noStrike" cap="none">
                          <a:latin typeface="Verdana"/>
                          <a:ea typeface="Verdana"/>
                          <a:cs typeface="Verdana"/>
                          <a:sym typeface="Verdana"/>
                        </a:rPr>
                        <a:t>(Selection of candidates for 1</a:t>
                      </a:r>
                      <a:r>
                        <a:rPr lang="en-US" sz="1000" u="none" strike="noStrike" cap="none" baseline="30000">
                          <a:latin typeface="Verdana"/>
                          <a:ea typeface="Verdana"/>
                          <a:cs typeface="Verdana"/>
                          <a:sym typeface="Verdana"/>
                        </a:rPr>
                        <a:t>st </a:t>
                      </a:r>
                      <a:r>
                        <a:rPr lang="en-US" sz="1000" u="none" strike="noStrike" cap="none">
                          <a:latin typeface="Verdana"/>
                          <a:ea typeface="Verdana"/>
                          <a:cs typeface="Verdana"/>
                          <a:sym typeface="Verdana"/>
                        </a:rPr>
                        <a:t>Round Virtual Interviews)</a:t>
                      </a:r>
                      <a:endParaRPr sz="1000"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600075">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Week of December 7</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101600" marR="0" lvl="0" indent="0" algn="l"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1</a:t>
                      </a:r>
                      <a:r>
                        <a:rPr lang="en-US" sz="1000" b="1" u="none" strike="noStrike" cap="none" baseline="30000">
                          <a:latin typeface="Verdana"/>
                          <a:ea typeface="Verdana"/>
                          <a:cs typeface="Verdana"/>
                          <a:sym typeface="Verdana"/>
                        </a:rPr>
                        <a:t>st</a:t>
                      </a:r>
                      <a:r>
                        <a:rPr lang="en-US" sz="1000" b="1" u="none" strike="noStrike" cap="none">
                          <a:latin typeface="Verdana"/>
                          <a:ea typeface="Verdana"/>
                          <a:cs typeface="Verdana"/>
                          <a:sym typeface="Verdana"/>
                        </a:rPr>
                        <a:t> Round Virtual interviews</a:t>
                      </a:r>
                      <a:r>
                        <a:rPr lang="en-US" sz="1000" u="none" strike="noStrike" cap="none">
                          <a:latin typeface="Verdana"/>
                          <a:ea typeface="Verdana"/>
                          <a:cs typeface="Verdana"/>
                          <a:sym typeface="Verdana"/>
                        </a:rPr>
                        <a:t> with </a:t>
                      </a:r>
                      <a:r>
                        <a:rPr lang="en-US" sz="1000" b="1" u="none" strike="noStrike" cap="none">
                          <a:latin typeface="Verdana"/>
                          <a:ea typeface="Verdana"/>
                          <a:cs typeface="Verdana"/>
                          <a:sym typeface="Verdana"/>
                        </a:rPr>
                        <a:t>ROWE Inaugural</a:t>
                      </a:r>
                      <a:r>
                        <a:rPr lang="en-US" sz="1000" u="none" strike="noStrike" cap="none">
                          <a:latin typeface="Verdana"/>
                          <a:ea typeface="Verdana"/>
                          <a:cs typeface="Verdana"/>
                          <a:sym typeface="Verdana"/>
                        </a:rPr>
                        <a:t> </a:t>
                      </a:r>
                      <a:r>
                        <a:rPr lang="en-US" sz="1000" b="1" u="none" strike="noStrike" cap="none">
                          <a:latin typeface="Verdana"/>
                          <a:ea typeface="Verdana"/>
                          <a:cs typeface="Verdana"/>
                          <a:sym typeface="Verdana"/>
                        </a:rPr>
                        <a:t>Board</a:t>
                      </a:r>
                      <a:endParaRPr sz="1000" b="1" u="none" strike="noStrike" cap="none">
                        <a:latin typeface="Verdana"/>
                        <a:ea typeface="Verdana"/>
                        <a:cs typeface="Verdana"/>
                        <a:sym typeface="Verdana"/>
                      </a:endParaRPr>
                    </a:p>
                    <a:p>
                      <a:pPr marL="101600" marR="0" lvl="0" indent="0" algn="l" rtl="0">
                        <a:lnSpc>
                          <a:spcPct val="115000"/>
                        </a:lnSpc>
                        <a:spcBef>
                          <a:spcPts val="0"/>
                        </a:spcBef>
                        <a:spcAft>
                          <a:spcPts val="0"/>
                        </a:spcAft>
                        <a:buClr>
                          <a:srgbClr val="000000"/>
                        </a:buClr>
                        <a:buSzPts val="1000"/>
                        <a:buFont typeface="Arial"/>
                        <a:buNone/>
                      </a:pPr>
                      <a:r>
                        <a:rPr lang="en-US" sz="1000" u="none" strike="noStrike" cap="none">
                          <a:latin typeface="Verdana"/>
                          <a:ea typeface="Verdana"/>
                          <a:cs typeface="Verdana"/>
                          <a:sym typeface="Verdana"/>
                        </a:rPr>
                        <a:t>(At the conclusion of interviews, selection of candidates to be made for Final</a:t>
                      </a:r>
                      <a:r>
                        <a:rPr lang="en-US" sz="1000" u="none" strike="noStrike" cap="none" baseline="30000">
                          <a:latin typeface="Verdana"/>
                          <a:ea typeface="Verdana"/>
                          <a:cs typeface="Verdana"/>
                          <a:sym typeface="Verdana"/>
                        </a:rPr>
                        <a:t> </a:t>
                      </a:r>
                      <a:r>
                        <a:rPr lang="en-US" sz="1000" u="none" strike="noStrike" cap="none">
                          <a:latin typeface="Verdana"/>
                          <a:ea typeface="Verdana"/>
                          <a:cs typeface="Verdana"/>
                          <a:sym typeface="Verdana"/>
                        </a:rPr>
                        <a:t>Round In-person Interviews)</a:t>
                      </a:r>
                      <a:endParaRPr sz="1000"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971550">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Week of January 4</a:t>
                      </a:r>
                      <a:endParaRPr sz="1000" b="1" u="none" strike="noStrike" cap="none">
                        <a:latin typeface="Verdana"/>
                        <a:ea typeface="Verdana"/>
                        <a:cs typeface="Verdana"/>
                        <a:sym typeface="Verdana"/>
                      </a:endParaRPr>
                    </a:p>
                    <a:p>
                      <a:pPr marL="0" marR="0" lvl="0" indent="0" algn="ctr"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or January 11, 2027</a:t>
                      </a:r>
                      <a:endParaRPr sz="1000" b="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101600" marR="0" lvl="0" indent="0" algn="l" rtl="0">
                        <a:lnSpc>
                          <a:spcPct val="115000"/>
                        </a:lnSpc>
                        <a:spcBef>
                          <a:spcPts val="0"/>
                        </a:spcBef>
                        <a:spcAft>
                          <a:spcPts val="0"/>
                        </a:spcAft>
                        <a:buClr>
                          <a:srgbClr val="000000"/>
                        </a:buClr>
                        <a:buSzPts val="1000"/>
                        <a:buFont typeface="Arial"/>
                        <a:buNone/>
                      </a:pPr>
                      <a:r>
                        <a:rPr lang="en-US" sz="1000" b="1" u="none" strike="noStrike" cap="none">
                          <a:latin typeface="Verdana"/>
                          <a:ea typeface="Verdana"/>
                          <a:cs typeface="Verdana"/>
                          <a:sym typeface="Verdana"/>
                        </a:rPr>
                        <a:t>Final Round interviews</a:t>
                      </a:r>
                      <a:r>
                        <a:rPr lang="en-US" sz="1000" u="none" strike="noStrike" cap="none">
                          <a:latin typeface="Verdana"/>
                          <a:ea typeface="Verdana"/>
                          <a:cs typeface="Verdana"/>
                          <a:sym typeface="Verdana"/>
                        </a:rPr>
                        <a:t> with </a:t>
                      </a:r>
                      <a:r>
                        <a:rPr lang="en-US" sz="1000" b="1" u="none" strike="noStrike" cap="none">
                          <a:latin typeface="Verdana"/>
                          <a:ea typeface="Verdana"/>
                          <a:cs typeface="Verdana"/>
                          <a:sym typeface="Verdana"/>
                        </a:rPr>
                        <a:t>ROWE Inaugural</a:t>
                      </a:r>
                      <a:r>
                        <a:rPr lang="en-US" sz="1000" u="none" strike="noStrike" cap="none">
                          <a:latin typeface="Verdana"/>
                          <a:ea typeface="Verdana"/>
                          <a:cs typeface="Verdana"/>
                          <a:sym typeface="Verdana"/>
                        </a:rPr>
                        <a:t> </a:t>
                      </a:r>
                      <a:r>
                        <a:rPr lang="en-US" sz="1000" b="1" u="none" strike="noStrike" cap="none">
                          <a:latin typeface="Verdana"/>
                          <a:ea typeface="Verdana"/>
                          <a:cs typeface="Verdana"/>
                          <a:sym typeface="Verdana"/>
                        </a:rPr>
                        <a:t>Board</a:t>
                      </a:r>
                      <a:endParaRPr sz="1000" b="1" u="none" strike="noStrike" cap="none">
                        <a:latin typeface="Verdana"/>
                        <a:ea typeface="Verdana"/>
                        <a:cs typeface="Verdana"/>
                        <a:sym typeface="Verdana"/>
                      </a:endParaRPr>
                    </a:p>
                    <a:p>
                      <a:pPr marL="101600" marR="0" lvl="0" indent="0" algn="l" rtl="0">
                        <a:lnSpc>
                          <a:spcPct val="115000"/>
                        </a:lnSpc>
                        <a:spcBef>
                          <a:spcPts val="0"/>
                        </a:spcBef>
                        <a:spcAft>
                          <a:spcPts val="0"/>
                        </a:spcAft>
                        <a:buClr>
                          <a:srgbClr val="000000"/>
                        </a:buClr>
                        <a:buSzPts val="1000"/>
                        <a:buFont typeface="Arial"/>
                        <a:buNone/>
                      </a:pPr>
                      <a:r>
                        <a:rPr lang="en-US" sz="1000" u="none" strike="noStrike" cap="none">
                          <a:latin typeface="Verdana"/>
                          <a:ea typeface="Verdana"/>
                          <a:cs typeface="Verdana"/>
                          <a:sym typeface="Verdana"/>
                        </a:rPr>
                        <a:t>(At the conclusion of interviews, selection of finalist candidate to be made and offer extended shortly thereafter)                            </a:t>
                      </a:r>
                      <a:endParaRPr sz="1000" u="none" strike="noStrike" cap="none">
                        <a:latin typeface="Verdana"/>
                        <a:ea typeface="Verdana"/>
                        <a:cs typeface="Verdana"/>
                        <a:sym typeface="Verdana"/>
                      </a:endParaRPr>
                    </a:p>
                    <a:p>
                      <a:pPr marL="101600" marR="0" lvl="0" indent="0" algn="l" rtl="0">
                        <a:lnSpc>
                          <a:spcPct val="115000"/>
                        </a:lnSpc>
                        <a:spcBef>
                          <a:spcPts val="0"/>
                        </a:spcBef>
                        <a:spcAft>
                          <a:spcPts val="0"/>
                        </a:spcAft>
                        <a:buClr>
                          <a:srgbClr val="000000"/>
                        </a:buClr>
                        <a:buSzPts val="1000"/>
                        <a:buFont typeface="Arial"/>
                        <a:buNone/>
                      </a:pPr>
                      <a:r>
                        <a:rPr lang="en-US" sz="1000" b="1" i="1" u="none" strike="noStrike" cap="none">
                          <a:latin typeface="Verdana"/>
                          <a:ea typeface="Verdana"/>
                          <a:cs typeface="Verdana"/>
                          <a:sym typeface="Verdana"/>
                        </a:rPr>
                        <a:t>NOTE: </a:t>
                      </a:r>
                      <a:r>
                        <a:rPr lang="en-US" sz="1000" i="1" u="none" strike="noStrike" cap="none">
                          <a:latin typeface="Verdana"/>
                          <a:ea typeface="Verdana"/>
                          <a:cs typeface="Verdana"/>
                          <a:sym typeface="Verdana"/>
                        </a:rPr>
                        <a:t>Anticipated start date in February or March depending on notice period needed and timing of potential bonus payout.</a:t>
                      </a:r>
                      <a:endParaRPr sz="1000" i="1" u="none" strike="noStrike" cap="none">
                        <a:latin typeface="Verdana"/>
                        <a:ea typeface="Verdana"/>
                        <a:cs typeface="Verdana"/>
                        <a:sym typeface="Verdana"/>
                      </a:endParaRPr>
                    </a:p>
                  </a:txBody>
                  <a:tcPr marL="73025" marR="73025" marT="8900" marB="8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
          <p:cNvSpPr txBox="1">
            <a:spLocks noGrp="1"/>
          </p:cNvSpPr>
          <p:nvPr>
            <p:ph type="body" idx="1"/>
          </p:nvPr>
        </p:nvSpPr>
        <p:spPr>
          <a:xfrm>
            <a:off x="1536950" y="2022500"/>
            <a:ext cx="7074600" cy="2045400"/>
          </a:xfrm>
          <a:prstGeom prst="rect">
            <a:avLst/>
          </a:prstGeom>
          <a:noFill/>
          <a:ln>
            <a:noFill/>
          </a:ln>
        </p:spPr>
        <p:txBody>
          <a:bodyPr spcFirstLastPara="1" wrap="square" lIns="91400" tIns="91400" rIns="91400" bIns="91400" anchor="t" anchorCtr="0">
            <a:noAutofit/>
          </a:bodyPr>
          <a:lstStyle/>
          <a:p>
            <a:pPr marL="457200" lvl="0" indent="-342900" algn="l" rtl="0">
              <a:lnSpc>
                <a:spcPct val="115000"/>
              </a:lnSpc>
              <a:spcBef>
                <a:spcPts val="0"/>
              </a:spcBef>
              <a:spcAft>
                <a:spcPts val="0"/>
              </a:spcAft>
              <a:buClr>
                <a:srgbClr val="222222"/>
              </a:buClr>
              <a:buSzPts val="1800"/>
              <a:buChar char="●"/>
            </a:pPr>
            <a:r>
              <a:rPr lang="en-US">
                <a:solidFill>
                  <a:srgbClr val="222222"/>
                </a:solidFill>
                <a:highlight>
                  <a:srgbClr val="FFFFFF"/>
                </a:highlight>
                <a:latin typeface="Libre Franklin"/>
                <a:ea typeface="Libre Franklin"/>
                <a:cs typeface="Libre Franklin"/>
                <a:sym typeface="Libre Franklin"/>
              </a:rPr>
              <a:t>Background</a:t>
            </a:r>
            <a:endParaRPr>
              <a:solidFill>
                <a:srgbClr val="222222"/>
              </a:solidFill>
              <a:highlight>
                <a:srgbClr val="FFFFFF"/>
              </a:highlight>
              <a:latin typeface="Libre Franklin"/>
              <a:ea typeface="Libre Franklin"/>
              <a:cs typeface="Libre Franklin"/>
              <a:sym typeface="Libre Franklin"/>
            </a:endParaRPr>
          </a:p>
          <a:p>
            <a:pPr marL="457200" lvl="0" indent="-342900" algn="l" rtl="0">
              <a:lnSpc>
                <a:spcPct val="115000"/>
              </a:lnSpc>
              <a:spcBef>
                <a:spcPts val="0"/>
              </a:spcBef>
              <a:spcAft>
                <a:spcPts val="0"/>
              </a:spcAft>
              <a:buClr>
                <a:srgbClr val="222222"/>
              </a:buClr>
              <a:buSzPts val="1800"/>
              <a:buChar char="●"/>
            </a:pPr>
            <a:r>
              <a:rPr lang="en-US">
                <a:solidFill>
                  <a:srgbClr val="222222"/>
                </a:solidFill>
                <a:highlight>
                  <a:srgbClr val="FFFFFF"/>
                </a:highlight>
                <a:latin typeface="Libre Franklin"/>
                <a:ea typeface="Libre Franklin"/>
                <a:cs typeface="Libre Franklin"/>
                <a:sym typeface="Libre Franklin"/>
              </a:rPr>
              <a:t>Briefing Book </a:t>
            </a:r>
            <a:endParaRPr>
              <a:solidFill>
                <a:srgbClr val="222222"/>
              </a:solidFill>
              <a:highlight>
                <a:srgbClr val="FFFFFF"/>
              </a:highlight>
              <a:latin typeface="Libre Franklin"/>
              <a:ea typeface="Libre Franklin"/>
              <a:cs typeface="Libre Franklin"/>
              <a:sym typeface="Libre Franklin"/>
            </a:endParaRPr>
          </a:p>
          <a:p>
            <a:pPr marL="457200" lvl="0" indent="-342900" algn="l" rtl="0">
              <a:lnSpc>
                <a:spcPct val="115000"/>
              </a:lnSpc>
              <a:spcBef>
                <a:spcPts val="0"/>
              </a:spcBef>
              <a:spcAft>
                <a:spcPts val="0"/>
              </a:spcAft>
              <a:buClr>
                <a:srgbClr val="222222"/>
              </a:buClr>
              <a:buSzPts val="1800"/>
              <a:buChar char="●"/>
            </a:pPr>
            <a:r>
              <a:rPr lang="en-US">
                <a:solidFill>
                  <a:srgbClr val="222222"/>
                </a:solidFill>
                <a:highlight>
                  <a:srgbClr val="FFFFFF"/>
                </a:highlight>
                <a:latin typeface="Libre Franklin"/>
                <a:ea typeface="Libre Franklin"/>
                <a:cs typeface="Libre Franklin"/>
                <a:sym typeface="Libre Franklin"/>
              </a:rPr>
              <a:t>Formation Board Meeting</a:t>
            </a:r>
            <a:endParaRPr>
              <a:solidFill>
                <a:srgbClr val="222222"/>
              </a:solidFill>
              <a:highlight>
                <a:srgbClr val="FFFFFF"/>
              </a:highlight>
              <a:latin typeface="Libre Franklin"/>
              <a:ea typeface="Libre Franklin"/>
              <a:cs typeface="Libre Franklin"/>
              <a:sym typeface="Libre Franklin"/>
            </a:endParaRPr>
          </a:p>
          <a:p>
            <a:pPr marL="457200" lvl="0" indent="-342900" algn="l" rtl="0">
              <a:lnSpc>
                <a:spcPct val="115000"/>
              </a:lnSpc>
              <a:spcBef>
                <a:spcPts val="0"/>
              </a:spcBef>
              <a:spcAft>
                <a:spcPts val="0"/>
              </a:spcAft>
              <a:buClr>
                <a:srgbClr val="222222"/>
              </a:buClr>
              <a:buSzPts val="1800"/>
              <a:buChar char="●"/>
            </a:pPr>
            <a:r>
              <a:rPr lang="en-US">
                <a:solidFill>
                  <a:srgbClr val="222222"/>
                </a:solidFill>
                <a:highlight>
                  <a:srgbClr val="FFFFFF"/>
                </a:highlight>
                <a:latin typeface="Libre Franklin"/>
                <a:ea typeface="Libre Franklin"/>
                <a:cs typeface="Libre Franklin"/>
                <a:sym typeface="Libre Franklin"/>
              </a:rPr>
              <a:t>ROWE Board Selection Process </a:t>
            </a:r>
            <a:endParaRPr>
              <a:solidFill>
                <a:srgbClr val="222222"/>
              </a:solidFill>
              <a:highlight>
                <a:srgbClr val="FFFFFF"/>
              </a:highlight>
              <a:latin typeface="Libre Franklin"/>
              <a:ea typeface="Libre Franklin"/>
              <a:cs typeface="Libre Franklin"/>
              <a:sym typeface="Libre Franklin"/>
            </a:endParaRPr>
          </a:p>
          <a:p>
            <a:pPr marL="457200" lvl="0" indent="-342900" algn="l" rtl="0">
              <a:lnSpc>
                <a:spcPct val="115000"/>
              </a:lnSpc>
              <a:spcBef>
                <a:spcPts val="0"/>
              </a:spcBef>
              <a:spcAft>
                <a:spcPts val="0"/>
              </a:spcAft>
              <a:buClr>
                <a:srgbClr val="222222"/>
              </a:buClr>
              <a:buSzPts val="1800"/>
              <a:buFont typeface="Libre Franklin"/>
              <a:buChar char="●"/>
            </a:pPr>
            <a:r>
              <a:rPr lang="en-US">
                <a:solidFill>
                  <a:srgbClr val="222222"/>
                </a:solidFill>
                <a:highlight>
                  <a:srgbClr val="FFFFFF"/>
                </a:highlight>
                <a:latin typeface="Libre Franklin"/>
                <a:ea typeface="Libre Franklin"/>
                <a:cs typeface="Libre Franklin"/>
                <a:sym typeface="Libre Franklin"/>
              </a:rPr>
              <a:t>Executive Director Search Update</a:t>
            </a:r>
            <a:endParaRPr>
              <a:solidFill>
                <a:srgbClr val="222222"/>
              </a:solidFill>
              <a:highlight>
                <a:srgbClr val="FFFFFF"/>
              </a:highlight>
              <a:latin typeface="Libre Franklin"/>
              <a:ea typeface="Libre Franklin"/>
              <a:cs typeface="Libre Franklin"/>
              <a:sym typeface="Libre Franklin"/>
            </a:endParaRPr>
          </a:p>
          <a:p>
            <a:pPr marL="457200" lvl="0" indent="-342900" algn="l" rtl="0">
              <a:lnSpc>
                <a:spcPct val="115000"/>
              </a:lnSpc>
              <a:spcBef>
                <a:spcPts val="0"/>
              </a:spcBef>
              <a:spcAft>
                <a:spcPts val="0"/>
              </a:spcAft>
              <a:buClr>
                <a:srgbClr val="222222"/>
              </a:buClr>
              <a:buSzPts val="1800"/>
              <a:buFont typeface="Libre Franklin"/>
              <a:buChar char="●"/>
            </a:pPr>
            <a:r>
              <a:rPr lang="en-US">
                <a:solidFill>
                  <a:srgbClr val="222222"/>
                </a:solidFill>
                <a:highlight>
                  <a:srgbClr val="FFFFFF"/>
                </a:highlight>
                <a:latin typeface="Libre Franklin"/>
                <a:ea typeface="Libre Franklin"/>
                <a:cs typeface="Libre Franklin"/>
                <a:sym typeface="Libre Franklin"/>
              </a:rPr>
              <a:t>Upcoming Meetings</a:t>
            </a:r>
            <a:endParaRPr>
              <a:solidFill>
                <a:srgbClr val="222222"/>
              </a:solidFill>
              <a:highlight>
                <a:srgbClr val="FFFFFF"/>
              </a:highlight>
              <a:latin typeface="Libre Franklin"/>
              <a:ea typeface="Libre Franklin"/>
              <a:cs typeface="Libre Franklin"/>
              <a:sym typeface="Libre Franklin"/>
            </a:endParaRPr>
          </a:p>
        </p:txBody>
      </p:sp>
      <p:sp>
        <p:nvSpPr>
          <p:cNvPr id="312" name="Google Shape;312;p2"/>
          <p:cNvSpPr txBox="1"/>
          <p:nvPr/>
        </p:nvSpPr>
        <p:spPr>
          <a:xfrm>
            <a:off x="1382700" y="1170807"/>
            <a:ext cx="6887400" cy="851700"/>
          </a:xfrm>
          <a:prstGeom prst="rect">
            <a:avLst/>
          </a:prstGeom>
          <a:noFill/>
          <a:ln>
            <a:noFill/>
          </a:ln>
        </p:spPr>
        <p:txBody>
          <a:bodyPr spcFirstLastPara="1" wrap="square" lIns="91400" tIns="91400" rIns="91400" bIns="91400"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3300" b="1" i="0" u="none" strike="noStrike" cap="none">
                <a:solidFill>
                  <a:srgbClr val="0B3F92"/>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Agenda</a:t>
            </a:r>
            <a:endParaRPr sz="3300" b="0" i="0" u="none" strike="noStrike" cap="none">
              <a:solidFill>
                <a:srgbClr val="000000"/>
              </a:solidFill>
              <a:latin typeface="Libre Franklin"/>
              <a:ea typeface="Libre Franklin"/>
              <a:cs typeface="Libre Franklin"/>
              <a:sym typeface="Libre Franklin"/>
            </a:endParaRPr>
          </a:p>
        </p:txBody>
      </p:sp>
      <p:sp>
        <p:nvSpPr>
          <p:cNvPr id="313" name="Google Shape;313;p2"/>
          <p:cNvSpPr txBox="1">
            <a:spLocks noGrp="1"/>
          </p:cNvSpPr>
          <p:nvPr>
            <p:ph type="sldNum" idx="12"/>
          </p:nvPr>
        </p:nvSpPr>
        <p:spPr>
          <a:xfrm>
            <a:off x="8363700" y="4725450"/>
            <a:ext cx="323100" cy="276900"/>
          </a:xfrm>
          <a:prstGeom prst="rect">
            <a:avLst/>
          </a:prstGeom>
          <a:noFill/>
          <a:ln>
            <a:noFill/>
          </a:ln>
        </p:spPr>
        <p:txBody>
          <a:bodyPr spcFirstLastPara="1" wrap="square" lIns="45700" tIns="45700" rIns="45700" bIns="45700" anchor="ctr" anchorCtr="0">
            <a:sp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g339e30aa87a_0_11"/>
          <p:cNvSpPr txBox="1">
            <a:spLocks noGrp="1"/>
          </p:cNvSpPr>
          <p:nvPr>
            <p:ph type="body" idx="1"/>
          </p:nvPr>
        </p:nvSpPr>
        <p:spPr>
          <a:xfrm>
            <a:off x="1038600" y="143325"/>
            <a:ext cx="7665900" cy="792600"/>
          </a:xfrm>
          <a:prstGeom prst="rect">
            <a:avLst/>
          </a:prstGeom>
          <a:noFill/>
          <a:ln>
            <a:noFill/>
          </a:ln>
        </p:spPr>
        <p:txBody>
          <a:bodyPr spcFirstLastPara="1" wrap="square" lIns="91400" tIns="91400" rIns="91400" bIns="91400" anchor="ctr" anchorCtr="0">
            <a:noAutofit/>
          </a:bodyPr>
          <a:lstStyle/>
          <a:p>
            <a:pPr marL="0" lvl="0" indent="0" algn="l" rtl="0">
              <a:lnSpc>
                <a:spcPct val="100000"/>
              </a:lnSpc>
              <a:spcBef>
                <a:spcPts val="0"/>
              </a:spcBef>
              <a:spcAft>
                <a:spcPts val="0"/>
              </a:spcAft>
              <a:buSzPts val="2380"/>
              <a:buNone/>
            </a:pPr>
            <a:r>
              <a:rPr lang="en-US" sz="2920">
                <a:solidFill>
                  <a:srgbClr val="0B3F92"/>
                </a:solidFill>
              </a:rPr>
              <a:t>U</a:t>
            </a:r>
            <a:r>
              <a:rPr lang="en-US" sz="2920">
                <a:solidFill>
                  <a:srgbClr val="0B3F9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pcoming Opportunities for Engagement</a:t>
            </a:r>
            <a:endParaRPr sz="2920">
              <a:solidFill>
                <a:srgbClr val="0B3F92"/>
              </a:solidFill>
            </a:endParaRPr>
          </a:p>
        </p:txBody>
      </p:sp>
      <p:sp>
        <p:nvSpPr>
          <p:cNvPr id="577" name="Google Shape;577;g339e30aa87a_0_11"/>
          <p:cNvSpPr txBox="1">
            <a:spLocks noGrp="1"/>
          </p:cNvSpPr>
          <p:nvPr>
            <p:ph type="body" idx="3"/>
          </p:nvPr>
        </p:nvSpPr>
        <p:spPr>
          <a:xfrm>
            <a:off x="1217400" y="795875"/>
            <a:ext cx="7308300" cy="4043700"/>
          </a:xfrm>
          <a:prstGeom prst="rect">
            <a:avLst/>
          </a:prstGeom>
          <a:noFill/>
          <a:ln>
            <a:noFill/>
          </a:ln>
        </p:spPr>
        <p:txBody>
          <a:bodyPr spcFirstLastPara="1" wrap="square" lIns="91400" tIns="91400" rIns="91400" bIns="91400" anchor="t" anchorCtr="0">
            <a:noAutofit/>
          </a:bodyPr>
          <a:lstStyle/>
          <a:p>
            <a:pPr marL="457200" lvl="0" indent="-361950" algn="l" rtl="0">
              <a:lnSpc>
                <a:spcPct val="100000"/>
              </a:lnSpc>
              <a:spcBef>
                <a:spcPts val="0"/>
              </a:spcBef>
              <a:spcAft>
                <a:spcPts val="0"/>
              </a:spcAft>
              <a:buClr>
                <a:schemeClr val="dk1"/>
              </a:buClr>
              <a:buSzPts val="2100"/>
              <a:buFont typeface="Libre Franklin"/>
              <a:buChar char="●"/>
            </a:pPr>
            <a:r>
              <a:rPr lang="en-US" sz="2100">
                <a:solidFill>
                  <a:schemeClr val="dk1"/>
                </a:solidFill>
                <a:latin typeface="Libre Franklin"/>
                <a:ea typeface="Libre Franklin"/>
                <a:cs typeface="Libre Franklin"/>
                <a:sym typeface="Libre Franklin"/>
              </a:rPr>
              <a:t>The last stakeholder meeting before the Board is seated will be on:</a:t>
            </a:r>
            <a:endParaRPr sz="2100">
              <a:solidFill>
                <a:schemeClr val="dk1"/>
              </a:solidFill>
              <a:latin typeface="Libre Franklin"/>
              <a:ea typeface="Libre Franklin"/>
              <a:cs typeface="Libre Franklin"/>
              <a:sym typeface="Libre Franklin"/>
            </a:endParaRPr>
          </a:p>
          <a:p>
            <a:pPr marL="914400" lvl="1" indent="-361950" algn="l" rtl="0">
              <a:lnSpc>
                <a:spcPct val="100000"/>
              </a:lnSpc>
              <a:spcBef>
                <a:spcPts val="0"/>
              </a:spcBef>
              <a:spcAft>
                <a:spcPts val="0"/>
              </a:spcAft>
              <a:buClr>
                <a:schemeClr val="dk1"/>
              </a:buClr>
              <a:buSzPts val="2100"/>
              <a:buFont typeface="Libre Franklin"/>
              <a:buChar char="○"/>
            </a:pPr>
            <a:r>
              <a:rPr lang="en-US" sz="2100">
                <a:solidFill>
                  <a:schemeClr val="dk1"/>
                </a:solidFill>
                <a:latin typeface="Libre Franklin"/>
                <a:ea typeface="Libre Franklin"/>
                <a:cs typeface="Libre Franklin"/>
                <a:sym typeface="Libre Franklin"/>
              </a:rPr>
              <a:t>Friday, September 25, 2026 </a:t>
            </a:r>
            <a:endParaRPr sz="2100">
              <a:solidFill>
                <a:schemeClr val="dk1"/>
              </a:solidFill>
              <a:latin typeface="Libre Franklin"/>
              <a:ea typeface="Libre Franklin"/>
              <a:cs typeface="Libre Franklin"/>
              <a:sym typeface="Libre Franklin"/>
            </a:endParaRPr>
          </a:p>
          <a:p>
            <a:pPr marL="914400" lvl="1" indent="-361950" algn="l" rtl="0">
              <a:lnSpc>
                <a:spcPct val="100000"/>
              </a:lnSpc>
              <a:spcBef>
                <a:spcPts val="0"/>
              </a:spcBef>
              <a:spcAft>
                <a:spcPts val="0"/>
              </a:spcAft>
              <a:buClr>
                <a:schemeClr val="dk1"/>
              </a:buClr>
              <a:buSzPts val="2100"/>
              <a:buFont typeface="Libre Franklin"/>
              <a:buChar char="○"/>
            </a:pPr>
            <a:r>
              <a:rPr lang="en-US" sz="2100">
                <a:solidFill>
                  <a:schemeClr val="dk1"/>
                </a:solidFill>
                <a:latin typeface="Libre Franklin"/>
                <a:ea typeface="Libre Franklin"/>
                <a:cs typeface="Libre Franklin"/>
                <a:sym typeface="Libre Franklin"/>
              </a:rPr>
              <a:t>10:00-12:00PT/11:00-1:00MT/12:00-2:00CT</a:t>
            </a:r>
            <a:endParaRPr sz="2100">
              <a:solidFill>
                <a:schemeClr val="dk1"/>
              </a:solidFill>
              <a:latin typeface="Libre Franklin"/>
              <a:ea typeface="Libre Franklin"/>
              <a:cs typeface="Libre Franklin"/>
              <a:sym typeface="Libre Franklin"/>
            </a:endParaRPr>
          </a:p>
          <a:p>
            <a:pPr marL="457200" lvl="0" indent="-361950" algn="l" rtl="0">
              <a:lnSpc>
                <a:spcPct val="100000"/>
              </a:lnSpc>
              <a:spcBef>
                <a:spcPts val="0"/>
              </a:spcBef>
              <a:spcAft>
                <a:spcPts val="0"/>
              </a:spcAft>
              <a:buClr>
                <a:schemeClr val="dk1"/>
              </a:buClr>
              <a:buSzPts val="2100"/>
              <a:buFont typeface="Libre Franklin"/>
              <a:buChar char="●"/>
            </a:pPr>
            <a:r>
              <a:rPr lang="en-US" sz="2100">
                <a:solidFill>
                  <a:schemeClr val="dk1"/>
                </a:solidFill>
                <a:latin typeface="Libre Franklin"/>
                <a:ea typeface="Libre Franklin"/>
                <a:cs typeface="Libre Franklin"/>
                <a:sym typeface="Libre Franklin"/>
              </a:rPr>
              <a:t>The Launch Committee will vote on the slate of candidates at the end of the September 25th stakeholder meeting.  </a:t>
            </a:r>
            <a:endParaRPr sz="2100">
              <a:solidFill>
                <a:schemeClr val="dk1"/>
              </a:solidFill>
              <a:latin typeface="Libre Franklin"/>
              <a:ea typeface="Libre Franklin"/>
              <a:cs typeface="Libre Franklin"/>
              <a:sym typeface="Libre Franklin"/>
            </a:endParaRPr>
          </a:p>
          <a:p>
            <a:pPr marL="457200" lvl="0" indent="-361950" algn="l" rtl="0">
              <a:lnSpc>
                <a:spcPct val="100000"/>
              </a:lnSpc>
              <a:spcBef>
                <a:spcPts val="0"/>
              </a:spcBef>
              <a:spcAft>
                <a:spcPts val="0"/>
              </a:spcAft>
              <a:buClr>
                <a:schemeClr val="dk1"/>
              </a:buClr>
              <a:buSzPts val="2100"/>
              <a:buFont typeface="Libre Franklin"/>
              <a:buChar char="●"/>
            </a:pPr>
            <a:r>
              <a:rPr lang="en-US" sz="2100">
                <a:solidFill>
                  <a:schemeClr val="dk1"/>
                </a:solidFill>
                <a:latin typeface="Libre Franklin"/>
                <a:ea typeface="Libre Franklin"/>
                <a:cs typeface="Libre Franklin"/>
                <a:sym typeface="Libre Franklin"/>
              </a:rPr>
              <a:t>The Formation Board will meet on September 30th to evaluate the slate of candidate</a:t>
            </a:r>
            <a:r>
              <a:rPr lang="en-US" sz="2100">
                <a:solidFill>
                  <a:schemeClr val="dk1"/>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s.</a:t>
            </a:r>
            <a:endParaRPr sz="2100">
              <a:solidFill>
                <a:schemeClr val="dk1"/>
              </a:solidFill>
              <a:latin typeface="Libre Franklin"/>
              <a:ea typeface="Libre Franklin"/>
              <a:cs typeface="Libre Franklin"/>
              <a:sym typeface="Libre Franklin"/>
            </a:endParaRPr>
          </a:p>
          <a:p>
            <a:pPr marL="914400" lvl="1" indent="-361950" algn="l" rtl="0">
              <a:lnSpc>
                <a:spcPct val="100000"/>
              </a:lnSpc>
              <a:spcBef>
                <a:spcPts val="0"/>
              </a:spcBef>
              <a:spcAft>
                <a:spcPts val="0"/>
              </a:spcAft>
              <a:buClr>
                <a:schemeClr val="dk1"/>
              </a:buClr>
              <a:buSzPts val="2100"/>
              <a:buFont typeface="Libre Franklin"/>
              <a:buChar char="○"/>
            </a:pPr>
            <a:r>
              <a:rPr lang="en-US" sz="2100">
                <a:solidFill>
                  <a:schemeClr val="dk1"/>
                </a:solidFill>
                <a:latin typeface="Libre Franklin"/>
                <a:ea typeface="Libre Franklin"/>
                <a:cs typeface="Libre Franklin"/>
                <a:sym typeface="Libre Franklin"/>
              </a:rPr>
              <a:t>8:30-10:00PT/9:30-11:00MT/10:30-12:00CT</a:t>
            </a:r>
            <a:endParaRPr sz="2100">
              <a:solidFill>
                <a:schemeClr val="dk1"/>
              </a:solidFill>
              <a:latin typeface="Libre Franklin"/>
              <a:ea typeface="Libre Franklin"/>
              <a:cs typeface="Libre Franklin"/>
              <a:sym typeface="Libre Franklin"/>
            </a:endParaRPr>
          </a:p>
          <a:p>
            <a:pPr marL="0" lvl="0" indent="0" algn="l" rtl="0">
              <a:lnSpc>
                <a:spcPct val="100000"/>
              </a:lnSpc>
              <a:spcBef>
                <a:spcPts val="0"/>
              </a:spcBef>
              <a:spcAft>
                <a:spcPts val="0"/>
              </a:spcAft>
              <a:buSzPts val="1800"/>
              <a:buNone/>
            </a:pPr>
            <a:endParaRPr sz="2100">
              <a:solidFill>
                <a:schemeClr val="dk1"/>
              </a:solidFill>
              <a:latin typeface="Libre Franklin"/>
              <a:ea typeface="Libre Franklin"/>
              <a:cs typeface="Libre Franklin"/>
              <a:sym typeface="Libre Franklin"/>
            </a:endParaRPr>
          </a:p>
          <a:p>
            <a:pPr marL="0" lvl="0" indent="0" algn="l" rtl="0">
              <a:lnSpc>
                <a:spcPct val="100000"/>
              </a:lnSpc>
              <a:spcBef>
                <a:spcPts val="0"/>
              </a:spcBef>
              <a:spcAft>
                <a:spcPts val="0"/>
              </a:spcAft>
              <a:buSzPts val="1800"/>
              <a:buNone/>
            </a:pPr>
            <a:r>
              <a:rPr lang="en-US" sz="2100" b="1">
                <a:solidFill>
                  <a:schemeClr val="dk1"/>
                </a:solidFill>
                <a:latin typeface="Libre Franklin"/>
                <a:ea typeface="Libre Franklin"/>
                <a:cs typeface="Libre Franklin"/>
                <a:sym typeface="Libre Franklin"/>
              </a:rPr>
              <a:t>Public Comment Period: September 4</a:t>
            </a:r>
            <a:endParaRPr sz="2100">
              <a:solidFill>
                <a:schemeClr val="dk1"/>
              </a:solidFill>
              <a:latin typeface="Libre Franklin"/>
              <a:ea typeface="Libre Franklin"/>
              <a:cs typeface="Libre Franklin"/>
              <a:sym typeface="Libre Franklin"/>
            </a:endParaRPr>
          </a:p>
        </p:txBody>
      </p:sp>
      <p:sp>
        <p:nvSpPr>
          <p:cNvPr id="578" name="Google Shape;578;g339e30aa87a_0_11"/>
          <p:cNvSpPr txBox="1">
            <a:spLocks noGrp="1"/>
          </p:cNvSpPr>
          <p:nvPr>
            <p:ph type="sldNum" idx="12"/>
          </p:nvPr>
        </p:nvSpPr>
        <p:spPr>
          <a:xfrm>
            <a:off x="8317500" y="4747525"/>
            <a:ext cx="387000" cy="276900"/>
          </a:xfrm>
          <a:prstGeom prst="rect">
            <a:avLst/>
          </a:prstGeom>
          <a:noFill/>
          <a:ln>
            <a:noFill/>
          </a:ln>
        </p:spPr>
        <p:txBody>
          <a:bodyPr spcFirstLastPara="1" wrap="square" lIns="45700" tIns="45700" rIns="45700" bIns="45700" anchor="ctr" anchorCtr="0">
            <a:sp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g339e30aa87a_0_33"/>
          <p:cNvSpPr txBox="1">
            <a:spLocks noGrp="1"/>
          </p:cNvSpPr>
          <p:nvPr>
            <p:ph type="body" idx="1"/>
          </p:nvPr>
        </p:nvSpPr>
        <p:spPr>
          <a:xfrm>
            <a:off x="1562834" y="1142962"/>
            <a:ext cx="6887400" cy="3753300"/>
          </a:xfrm>
          <a:prstGeom prst="rect">
            <a:avLst/>
          </a:prstGeom>
          <a:noFill/>
          <a:ln>
            <a:noFill/>
          </a:ln>
        </p:spPr>
        <p:txBody>
          <a:bodyPr spcFirstLastPara="1" wrap="square" lIns="91400" tIns="91400" rIns="91400" bIns="91400" anchor="t" anchorCtr="0">
            <a:noAutofit/>
          </a:bodyPr>
          <a:lstStyle/>
          <a:p>
            <a:pPr marL="457200" lvl="0" indent="-355600" algn="l" rtl="0">
              <a:lnSpc>
                <a:spcPct val="115000"/>
              </a:lnSpc>
              <a:spcBef>
                <a:spcPts val="0"/>
              </a:spcBef>
              <a:spcAft>
                <a:spcPts val="0"/>
              </a:spcAft>
              <a:buSzPts val="2000"/>
              <a:buChar char="●"/>
            </a:pPr>
            <a:r>
              <a:rPr lang="en-US" sz="2000"/>
              <a:t>The Launch Committee can continue to be reached via </a:t>
            </a:r>
            <a:r>
              <a:rPr lang="en-US" sz="2000" u="sng">
                <a:solidFill>
                  <a:schemeClr val="hlink"/>
                </a:solidFill>
                <a:hlinkClick r:id="rId3"/>
              </a:rPr>
              <a:t>pathways@westwidepathwaysinitiative.org</a:t>
            </a:r>
            <a:endParaRPr sz="2000"/>
          </a:p>
          <a:p>
            <a:pPr marL="457200" lvl="0" indent="-355600" algn="l" rtl="0">
              <a:lnSpc>
                <a:spcPct val="115000"/>
              </a:lnSpc>
              <a:spcBef>
                <a:spcPts val="0"/>
              </a:spcBef>
              <a:spcAft>
                <a:spcPts val="0"/>
              </a:spcAft>
              <a:buSzPts val="2000"/>
              <a:buChar char="●"/>
            </a:pPr>
            <a:r>
              <a:rPr lang="en-US" sz="2000"/>
              <a:t> All comments can be directed to </a:t>
            </a:r>
            <a:r>
              <a:rPr lang="en-US" sz="2000" u="sng">
                <a:solidFill>
                  <a:schemeClr val="hlink"/>
                </a:solidFill>
                <a:hlinkClick r:id="rId4"/>
              </a:rPr>
              <a:t>comments@westwidepathwaysinitiative.org</a:t>
            </a:r>
            <a:endParaRPr sz="2000"/>
          </a:p>
          <a:p>
            <a:pPr marL="457200" lvl="0" indent="-355600" algn="l" rtl="0">
              <a:lnSpc>
                <a:spcPct val="115000"/>
              </a:lnSpc>
              <a:spcBef>
                <a:spcPts val="0"/>
              </a:spcBef>
              <a:spcAft>
                <a:spcPts val="0"/>
              </a:spcAft>
              <a:buSzPts val="2000"/>
              <a:buChar char="●"/>
            </a:pPr>
            <a:r>
              <a:rPr lang="en-US" sz="2000"/>
              <a:t>Pathways Initiative information continues to be hosted on the WIEB website at </a:t>
            </a:r>
            <a:r>
              <a:rPr lang="en-US" sz="2000" u="sng">
                <a:solidFill>
                  <a:schemeClr val="hlink"/>
                </a:solidFill>
                <a:hlinkClick r:id="rId5"/>
              </a:rPr>
              <a:t>www.westernenergyboard.org/wwgpi</a:t>
            </a:r>
            <a:endParaRPr sz="2000"/>
          </a:p>
          <a:p>
            <a:pPr marL="0" lvl="0" indent="0" algn="l" rtl="0">
              <a:lnSpc>
                <a:spcPct val="115000"/>
              </a:lnSpc>
              <a:spcBef>
                <a:spcPts val="0"/>
              </a:spcBef>
              <a:spcAft>
                <a:spcPts val="0"/>
              </a:spcAft>
              <a:buSzPts val="1800"/>
              <a:buNone/>
            </a:pPr>
            <a:endParaRPr sz="2000"/>
          </a:p>
        </p:txBody>
      </p:sp>
      <p:sp>
        <p:nvSpPr>
          <p:cNvPr id="584" name="Google Shape;584;g339e30aa87a_0_33"/>
          <p:cNvSpPr txBox="1"/>
          <p:nvPr/>
        </p:nvSpPr>
        <p:spPr>
          <a:xfrm>
            <a:off x="1243875" y="170289"/>
            <a:ext cx="6887400" cy="522000"/>
          </a:xfrm>
          <a:prstGeom prst="rect">
            <a:avLst/>
          </a:prstGeom>
          <a:noFill/>
          <a:ln>
            <a:noFill/>
          </a:ln>
        </p:spPr>
        <p:txBody>
          <a:bodyPr spcFirstLastPara="1" wrap="square" lIns="91400" tIns="91400" rIns="91400" bIns="91400" anchor="t" anchorCtr="0">
            <a:noAutofit/>
          </a:bodyPr>
          <a:lstStyle/>
          <a:p>
            <a:pPr marL="457200" marR="0" lvl="0" indent="-228600" algn="l" rtl="0">
              <a:lnSpc>
                <a:spcPct val="115000"/>
              </a:lnSpc>
              <a:spcBef>
                <a:spcPts val="0"/>
              </a:spcBef>
              <a:spcAft>
                <a:spcPts val="0"/>
              </a:spcAft>
              <a:buClr>
                <a:srgbClr val="0B3F92"/>
              </a:buClr>
              <a:buSzPts val="1800"/>
              <a:buFont typeface="Libre Franklin"/>
              <a:buNone/>
            </a:pPr>
            <a:r>
              <a:rPr lang="en-US" sz="4000" b="1" i="0" u="none" strike="noStrike" cap="none">
                <a:solidFill>
                  <a:srgbClr val="0B3F92"/>
                </a:solidFill>
                <a:latin typeface="Libre Franklin"/>
                <a:ea typeface="Libre Franklin"/>
                <a:cs typeface="Libre Franklin"/>
                <a:sym typeface="Libre Franklin"/>
              </a:rPr>
              <a:t>Thank you!</a:t>
            </a:r>
            <a:endParaRPr sz="4000" b="0" i="0" u="none" strike="noStrike" cap="none">
              <a:solidFill>
                <a:srgbClr val="000000"/>
              </a:solidFill>
              <a:latin typeface="Libre Franklin"/>
              <a:ea typeface="Libre Franklin"/>
              <a:cs typeface="Libre Franklin"/>
              <a:sym typeface="Libre Franklin"/>
            </a:endParaRPr>
          </a:p>
        </p:txBody>
      </p:sp>
      <p:sp>
        <p:nvSpPr>
          <p:cNvPr id="585" name="Google Shape;585;g339e30aa87a_0_33"/>
          <p:cNvSpPr txBox="1">
            <a:spLocks noGrp="1"/>
          </p:cNvSpPr>
          <p:nvPr>
            <p:ph type="sldNum" idx="12"/>
          </p:nvPr>
        </p:nvSpPr>
        <p:spPr>
          <a:xfrm>
            <a:off x="8343900" y="4739325"/>
            <a:ext cx="345900" cy="276900"/>
          </a:xfrm>
          <a:prstGeom prst="rect">
            <a:avLst/>
          </a:prstGeom>
          <a:noFill/>
          <a:ln>
            <a:noFill/>
          </a:ln>
        </p:spPr>
        <p:txBody>
          <a:bodyPr spcFirstLastPara="1" wrap="square" lIns="45700" tIns="45700" rIns="45700" bIns="45700" anchor="ctr" anchorCtr="0">
            <a:spAutoFit/>
          </a:bodyPr>
          <a:lstStyle/>
          <a:p>
            <a:pPr marL="0" lvl="0" indent="0" algn="ct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g3f77efc324b_0_1"/>
          <p:cNvSpPr txBox="1"/>
          <p:nvPr/>
        </p:nvSpPr>
        <p:spPr>
          <a:xfrm>
            <a:off x="1313000" y="325450"/>
            <a:ext cx="7078200" cy="526800"/>
          </a:xfrm>
          <a:prstGeom prst="rect">
            <a:avLst/>
          </a:prstGeom>
          <a:no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n-US" sz="2900" b="1" i="0" u="none" strike="noStrike" cap="none">
                <a:solidFill>
                  <a:srgbClr val="0F54C4"/>
                </a:solidFill>
                <a:latin typeface="Libre Franklin"/>
                <a:ea typeface="Libre Franklin"/>
                <a:cs typeface="Libre Franklin"/>
                <a:sym typeface="Libre Franklin"/>
              </a:rPr>
              <a:t>A call for the largest footprint </a:t>
            </a:r>
            <a:endParaRPr sz="2900" b="1" i="0" u="none" strike="noStrike" cap="none">
              <a:solidFill>
                <a:srgbClr val="0F54C4"/>
              </a:solidFill>
              <a:latin typeface="Libre Franklin"/>
              <a:ea typeface="Libre Franklin"/>
              <a:cs typeface="Libre Franklin"/>
              <a:sym typeface="Libre Franklin"/>
            </a:endParaRPr>
          </a:p>
        </p:txBody>
      </p:sp>
      <p:sp>
        <p:nvSpPr>
          <p:cNvPr id="319" name="Google Shape;319;g3f77efc324b_0_1"/>
          <p:cNvSpPr txBox="1"/>
          <p:nvPr/>
        </p:nvSpPr>
        <p:spPr>
          <a:xfrm>
            <a:off x="1313000" y="964400"/>
            <a:ext cx="7138800" cy="35556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a:solidFill>
                  <a:schemeClr val="dk1"/>
                </a:solidFill>
                <a:latin typeface="Libre Franklin"/>
                <a:ea typeface="Libre Franklin"/>
                <a:cs typeface="Libre Franklin"/>
                <a:sym typeface="Libre Franklin"/>
              </a:rPr>
              <a:t>S</a:t>
            </a:r>
            <a:r>
              <a:rPr lang="en-US" sz="1500" i="0" u="none" strike="noStrike" cap="none">
                <a:solidFill>
                  <a:schemeClr val="dk1"/>
                </a:solidFill>
                <a:latin typeface="Libre Franklin"/>
                <a:ea typeface="Libre Franklin"/>
                <a:cs typeface="Libre Franklin"/>
                <a:sym typeface="Libre Franklin"/>
              </a:rPr>
              <a:t>tudies and experience have consistently show</a:t>
            </a:r>
            <a:r>
              <a:rPr lang="en-US" sz="1500">
                <a:solidFill>
                  <a:schemeClr val="dk1"/>
                </a:solidFill>
                <a:latin typeface="Libre Franklin"/>
                <a:ea typeface="Libre Franklin"/>
                <a:cs typeface="Libre Franklin"/>
                <a:sym typeface="Libre Franklin"/>
              </a:rPr>
              <a:t>n</a:t>
            </a:r>
            <a:r>
              <a:rPr lang="en-US" sz="1500" i="0" u="none" strike="noStrike" cap="none">
                <a:solidFill>
                  <a:schemeClr val="dk1"/>
                </a:solidFill>
                <a:latin typeface="Libre Franklin"/>
                <a:ea typeface="Libre Franklin"/>
                <a:cs typeface="Libre Franklin"/>
                <a:sym typeface="Libre Franklin"/>
              </a:rPr>
              <a:t> that the largest market footprint provides the greatest benefits to customers. </a:t>
            </a:r>
            <a:r>
              <a:rPr lang="en-US" sz="1500" b="1" i="0" u="none" strike="noStrike" cap="none">
                <a:solidFill>
                  <a:schemeClr val="dk1"/>
                </a:solidFill>
                <a:latin typeface="Libre Franklin"/>
                <a:ea typeface="Libre Franklin"/>
                <a:cs typeface="Libre Franklin"/>
                <a:sym typeface="Libre Franklin"/>
              </a:rPr>
              <a:t>Regulators across the West recognized th</a:t>
            </a:r>
            <a:r>
              <a:rPr lang="en-US" sz="1500" b="1">
                <a:solidFill>
                  <a:schemeClr val="dk1"/>
                </a:solidFill>
                <a:latin typeface="Libre Franklin"/>
                <a:ea typeface="Libre Franklin"/>
                <a:cs typeface="Libre Franklin"/>
                <a:sym typeface="Libre Franklin"/>
              </a:rPr>
              <a:t>e</a:t>
            </a:r>
            <a:r>
              <a:rPr lang="en-US" sz="1500" b="1" i="0" u="none" strike="noStrike" cap="none">
                <a:solidFill>
                  <a:schemeClr val="dk1"/>
                </a:solidFill>
                <a:latin typeface="Libre Franklin"/>
                <a:ea typeface="Libre Franklin"/>
                <a:cs typeface="Libre Franklin"/>
                <a:sym typeface="Libre Franklin"/>
              </a:rPr>
              <a:t> need for increased regional collaboration and penned a letter in July 2023: </a:t>
            </a:r>
            <a:endParaRPr sz="1500" b="1"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endParaRPr sz="1500" i="0" u="none" strike="noStrike" cap="none">
              <a:solidFill>
                <a:schemeClr val="dk1"/>
              </a:solidFill>
              <a:latin typeface="Libre Franklin"/>
              <a:ea typeface="Libre Franklin"/>
              <a:cs typeface="Libre Franklin"/>
              <a:sym typeface="Libre Franklin"/>
            </a:endParaRPr>
          </a:p>
          <a:p>
            <a:pPr marL="228600" marR="0" lvl="0" indent="-209550" algn="l" rtl="0">
              <a:lnSpc>
                <a:spcPct val="100000"/>
              </a:lnSpc>
              <a:spcBef>
                <a:spcPts val="0"/>
              </a:spcBef>
              <a:spcAft>
                <a:spcPts val="0"/>
              </a:spcAft>
              <a:buClr>
                <a:schemeClr val="dk1"/>
              </a:buClr>
              <a:buSzPts val="1500"/>
              <a:buFont typeface="Libre Franklin"/>
              <a:buChar char="●"/>
            </a:pPr>
            <a:r>
              <a:rPr lang="en-US" sz="1500" i="0" u="none" strike="noStrike" cap="none">
                <a:solidFill>
                  <a:schemeClr val="dk1"/>
                </a:solidFill>
                <a:latin typeface="Libre Franklin"/>
                <a:ea typeface="Libre Franklin"/>
                <a:cs typeface="Libre Franklin"/>
                <a:sym typeface="Libre Franklin"/>
              </a:rPr>
              <a:t>Commissioners from WA, OR, CA, AZ, and NM</a:t>
            </a:r>
            <a:endParaRPr sz="1500" i="0" u="none" strike="noStrike" cap="none">
              <a:solidFill>
                <a:schemeClr val="dk1"/>
              </a:solidFill>
              <a:latin typeface="Libre Franklin"/>
              <a:ea typeface="Libre Franklin"/>
              <a:cs typeface="Libre Franklin"/>
              <a:sym typeface="Libre Franklin"/>
            </a:endParaRPr>
          </a:p>
          <a:p>
            <a:pPr marL="228600" marR="0" lvl="0" indent="-209550" algn="l" rtl="0">
              <a:lnSpc>
                <a:spcPct val="100000"/>
              </a:lnSpc>
              <a:spcBef>
                <a:spcPts val="0"/>
              </a:spcBef>
              <a:spcAft>
                <a:spcPts val="0"/>
              </a:spcAft>
              <a:buClr>
                <a:schemeClr val="dk1"/>
              </a:buClr>
              <a:buSzPts val="1500"/>
              <a:buFont typeface="Libre Franklin"/>
              <a:buChar char="●"/>
            </a:pPr>
            <a:r>
              <a:rPr lang="en-US" sz="1500" i="0" u="none" strike="noStrike" cap="none">
                <a:solidFill>
                  <a:schemeClr val="dk1"/>
                </a:solidFill>
                <a:latin typeface="Libre Franklin"/>
                <a:ea typeface="Libre Franklin"/>
                <a:cs typeface="Libre Franklin"/>
                <a:sym typeface="Libre Franklin"/>
              </a:rPr>
              <a:t>“This group proposes the creation of an entity that could serve as a means for delivering a market that includes all states in the Western Interconnection, including California, with independent governance.”</a:t>
            </a:r>
            <a:endParaRPr sz="1500" i="0" u="none" strike="noStrike" cap="none">
              <a:solidFill>
                <a:schemeClr val="dk1"/>
              </a:solidFill>
              <a:latin typeface="Libre Franklin"/>
              <a:ea typeface="Libre Franklin"/>
              <a:cs typeface="Libre Franklin"/>
              <a:sym typeface="Libre Franklin"/>
            </a:endParaRPr>
          </a:p>
          <a:p>
            <a:pPr marL="228600" marR="0" lvl="0" indent="-209550" algn="l" rtl="0">
              <a:lnSpc>
                <a:spcPct val="100000"/>
              </a:lnSpc>
              <a:spcBef>
                <a:spcPts val="0"/>
              </a:spcBef>
              <a:spcAft>
                <a:spcPts val="0"/>
              </a:spcAft>
              <a:buClr>
                <a:schemeClr val="dk1"/>
              </a:buClr>
              <a:buSzPts val="1500"/>
              <a:buFont typeface="Libre Franklin"/>
              <a:buChar char="●"/>
            </a:pPr>
            <a:r>
              <a:rPr lang="en-US" sz="1500" i="0" u="none" strike="noStrike" cap="none">
                <a:solidFill>
                  <a:schemeClr val="dk1"/>
                </a:solidFill>
                <a:latin typeface="Libre Franklin"/>
                <a:ea typeface="Libre Franklin"/>
                <a:cs typeface="Libre Franklin"/>
                <a:sym typeface="Libre Franklin"/>
              </a:rPr>
              <a:t>“</a:t>
            </a:r>
            <a:r>
              <a:rPr lang="en-US" sz="1500">
                <a:solidFill>
                  <a:schemeClr val="dk1"/>
                </a:solidFill>
                <a:latin typeface="Libre Franklin"/>
                <a:ea typeface="Libre Franklin"/>
                <a:cs typeface="Libre Franklin"/>
                <a:sym typeface="Libre Franklin"/>
              </a:rPr>
              <a:t>[R]</a:t>
            </a:r>
            <a:r>
              <a:rPr lang="en-US" sz="1500" i="0" u="none" strike="noStrike" cap="none">
                <a:solidFill>
                  <a:schemeClr val="dk1"/>
                </a:solidFill>
                <a:latin typeface="Libre Franklin"/>
                <a:ea typeface="Libre Franklin"/>
                <a:cs typeface="Libre Franklin"/>
                <a:sym typeface="Libre Franklin"/>
              </a:rPr>
              <a:t>ecognizes that western coordination, including the opportunity for a unified Western market and a full range of western integration services, provides the greatest benefits for consumers.” </a:t>
            </a:r>
            <a:endParaRPr sz="150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endParaRPr sz="1500" i="0" u="none" strike="noStrike" cap="none">
              <a:solidFill>
                <a:srgbClr val="000000"/>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Libre Franklin"/>
                <a:ea typeface="Libre Franklin"/>
                <a:cs typeface="Libre Franklin"/>
                <a:sym typeface="Libre Franklin"/>
              </a:rPr>
              <a:t>The Launch Committee, a group of 26 stakeholders from across the West, formed in fall 2023  to answer this call </a:t>
            </a:r>
            <a:endParaRPr sz="1500" b="1" i="0" u="none" strike="noStrike" cap="none">
              <a:solidFill>
                <a:srgbClr val="000000"/>
              </a:solidFill>
              <a:latin typeface="Libre Franklin"/>
              <a:ea typeface="Libre Franklin"/>
              <a:cs typeface="Libre Franklin"/>
              <a:sym typeface="Libre Frankli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g3f77efc324b_0_11"/>
          <p:cNvSpPr txBox="1"/>
          <p:nvPr/>
        </p:nvSpPr>
        <p:spPr>
          <a:xfrm>
            <a:off x="1534846" y="285691"/>
            <a:ext cx="5310300" cy="1046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0F54C4"/>
                </a:solidFill>
                <a:latin typeface="Libre Franklin"/>
                <a:ea typeface="Libre Franklin"/>
                <a:cs typeface="Libre Franklin"/>
                <a:sym typeface="Libre Franklin"/>
              </a:rPr>
              <a:t>Pathways Initiative</a:t>
            </a:r>
            <a:endParaRPr sz="3200" b="1" i="0" u="none" strike="noStrike" cap="none">
              <a:solidFill>
                <a:srgbClr val="0F54C4"/>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F54C4"/>
                </a:solidFill>
                <a:latin typeface="Libre Franklin"/>
                <a:ea typeface="Libre Franklin"/>
                <a:cs typeface="Libre Franklin"/>
                <a:sym typeface="Libre Franklin"/>
              </a:rPr>
              <a:t>Stepwise Process</a:t>
            </a:r>
            <a:endParaRPr sz="2800" b="1" i="0" u="none" strike="noStrike" cap="none">
              <a:solidFill>
                <a:srgbClr val="0F54C4"/>
              </a:solidFill>
              <a:latin typeface="Libre Franklin"/>
              <a:ea typeface="Libre Franklin"/>
              <a:cs typeface="Libre Franklin"/>
              <a:sym typeface="Libre Franklin"/>
            </a:endParaRPr>
          </a:p>
        </p:txBody>
      </p:sp>
      <p:grpSp>
        <p:nvGrpSpPr>
          <p:cNvPr id="325" name="Google Shape;325;g3f77efc324b_0_11"/>
          <p:cNvGrpSpPr/>
          <p:nvPr/>
        </p:nvGrpSpPr>
        <p:grpSpPr>
          <a:xfrm>
            <a:off x="1752307" y="1287068"/>
            <a:ext cx="6625743" cy="3437048"/>
            <a:chOff x="1752307" y="1287068"/>
            <a:chExt cx="6625743" cy="3437048"/>
          </a:xfrm>
        </p:grpSpPr>
        <p:grpSp>
          <p:nvGrpSpPr>
            <p:cNvPr id="326" name="Google Shape;326;g3f77efc324b_0_11"/>
            <p:cNvGrpSpPr/>
            <p:nvPr/>
          </p:nvGrpSpPr>
          <p:grpSpPr>
            <a:xfrm>
              <a:off x="1752307" y="1758919"/>
              <a:ext cx="6625743" cy="2965197"/>
              <a:chOff x="707" y="696455"/>
              <a:chExt cx="6625743" cy="2965197"/>
            </a:xfrm>
          </p:grpSpPr>
          <p:sp>
            <p:nvSpPr>
              <p:cNvPr id="327" name="Google Shape;327;g3f77efc324b_0_11"/>
              <p:cNvSpPr/>
              <p:nvPr/>
            </p:nvSpPr>
            <p:spPr>
              <a:xfrm rot="5400000">
                <a:off x="412157" y="1413154"/>
                <a:ext cx="1239600" cy="2062500"/>
              </a:xfrm>
              <a:prstGeom prst="corner">
                <a:avLst>
                  <a:gd name="adj1" fmla="val 16120"/>
                  <a:gd name="adj2" fmla="val 16110"/>
                </a:avLst>
              </a:prstGeom>
              <a:solidFill>
                <a:srgbClr val="0C53C3"/>
              </a:solidFill>
              <a:ln w="25400" cap="flat" cmpd="sng">
                <a:solidFill>
                  <a:srgbClr val="0C53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g3f77efc324b_0_11"/>
              <p:cNvSpPr/>
              <p:nvPr/>
            </p:nvSpPr>
            <p:spPr>
              <a:xfrm>
                <a:off x="205268" y="2029352"/>
                <a:ext cx="1862100" cy="1632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g3f77efc324b_0_11"/>
              <p:cNvSpPr txBox="1"/>
              <p:nvPr/>
            </p:nvSpPr>
            <p:spPr>
              <a:xfrm>
                <a:off x="205268" y="2029352"/>
                <a:ext cx="1862100" cy="1632300"/>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Elevate WEIM/EDAM Governing Body authority in the governance of existing CAISO energy markets </a:t>
                </a:r>
                <a:endParaRPr sz="1400" b="0" i="0" u="none" strike="noStrike" cap="none">
                  <a:solidFill>
                    <a:srgbClr val="000000"/>
                  </a:solidFill>
                  <a:latin typeface="Arial"/>
                  <a:ea typeface="Arial"/>
                  <a:cs typeface="Arial"/>
                  <a:sym typeface="Arial"/>
                </a:endParaRPr>
              </a:p>
            </p:txBody>
          </p:sp>
          <p:sp>
            <p:nvSpPr>
              <p:cNvPr id="330" name="Google Shape;330;g3f77efc324b_0_11"/>
              <p:cNvSpPr/>
              <p:nvPr/>
            </p:nvSpPr>
            <p:spPr>
              <a:xfrm>
                <a:off x="1716006" y="1261250"/>
                <a:ext cx="351300" cy="351300"/>
              </a:xfrm>
              <a:prstGeom prst="triangle">
                <a:avLst>
                  <a:gd name="adj" fmla="val 100000"/>
                </a:avLst>
              </a:prstGeom>
              <a:solidFill>
                <a:srgbClr val="0C53C3"/>
              </a:solidFill>
              <a:ln w="25400" cap="flat" cmpd="sng">
                <a:solidFill>
                  <a:srgbClr val="0C53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g3f77efc324b_0_11"/>
              <p:cNvSpPr/>
              <p:nvPr/>
            </p:nvSpPr>
            <p:spPr>
              <a:xfrm rot="5400000">
                <a:off x="2691698" y="849080"/>
                <a:ext cx="1239600" cy="2062500"/>
              </a:xfrm>
              <a:prstGeom prst="corner">
                <a:avLst>
                  <a:gd name="adj1" fmla="val 16120"/>
                  <a:gd name="adj2" fmla="val 16110"/>
                </a:avLst>
              </a:prstGeom>
              <a:solidFill>
                <a:srgbClr val="0C53C3"/>
              </a:solidFill>
              <a:ln w="25400" cap="flat" cmpd="sng">
                <a:solidFill>
                  <a:srgbClr val="0C53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g3f77efc324b_0_11"/>
              <p:cNvSpPr/>
              <p:nvPr/>
            </p:nvSpPr>
            <p:spPr>
              <a:xfrm>
                <a:off x="2484809" y="1465277"/>
                <a:ext cx="1862100" cy="1632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g3f77efc324b_0_11"/>
              <p:cNvSpPr txBox="1"/>
              <p:nvPr/>
            </p:nvSpPr>
            <p:spPr>
              <a:xfrm>
                <a:off x="2484809" y="1465277"/>
                <a:ext cx="1862100" cy="1632300"/>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Transfer governance authority over existing energy </a:t>
                </a:r>
                <a:r>
                  <a:rPr lang="en-US" sz="1400" b="0" i="0" u="none" strike="noStrike" cap="none">
                    <a:solidFill>
                      <a:srgbClr val="000000"/>
                    </a:solidFill>
                    <a:latin typeface="Libre Franklin"/>
                    <a:ea typeface="Libre Franklin"/>
                    <a:cs typeface="Libre Franklin"/>
                    <a:sym typeface="Libre Franklin"/>
                  </a:rPr>
                  <a:t>markets</a:t>
                </a:r>
                <a:r>
                  <a:rPr lang="en-US" sz="1400" b="0" i="0" u="none" strike="noStrike" cap="none">
                    <a:solidFill>
                      <a:srgbClr val="000000"/>
                    </a:solidFill>
                    <a:latin typeface="Arial"/>
                    <a:ea typeface="Arial"/>
                    <a:cs typeface="Arial"/>
                    <a:sym typeface="Arial"/>
                  </a:rPr>
                  <a:t> from CAISO to a new Regional Organization</a:t>
                </a:r>
                <a:endParaRPr sz="1400" b="0" i="0" u="none" strike="noStrike" cap="none">
                  <a:solidFill>
                    <a:srgbClr val="000000"/>
                  </a:solidFill>
                  <a:latin typeface="Arial"/>
                  <a:ea typeface="Arial"/>
                  <a:cs typeface="Arial"/>
                  <a:sym typeface="Arial"/>
                </a:endParaRPr>
              </a:p>
            </p:txBody>
          </p:sp>
          <p:sp>
            <p:nvSpPr>
              <p:cNvPr id="334" name="Google Shape;334;g3f77efc324b_0_11"/>
              <p:cNvSpPr/>
              <p:nvPr/>
            </p:nvSpPr>
            <p:spPr>
              <a:xfrm>
                <a:off x="3995547" y="697175"/>
                <a:ext cx="351300" cy="351300"/>
              </a:xfrm>
              <a:prstGeom prst="triangle">
                <a:avLst>
                  <a:gd name="adj" fmla="val 100000"/>
                </a:avLst>
              </a:prstGeom>
              <a:solidFill>
                <a:srgbClr val="0C53C3"/>
              </a:solidFill>
              <a:ln w="25400" cap="flat" cmpd="sng">
                <a:solidFill>
                  <a:srgbClr val="0C53C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g3f77efc324b_0_11"/>
              <p:cNvSpPr/>
              <p:nvPr/>
            </p:nvSpPr>
            <p:spPr>
              <a:xfrm rot="5400000">
                <a:off x="4971239" y="285005"/>
                <a:ext cx="1239600" cy="2062500"/>
              </a:xfrm>
              <a:prstGeom prst="corner">
                <a:avLst>
                  <a:gd name="adj1" fmla="val 16120"/>
                  <a:gd name="adj2" fmla="val 16110"/>
                </a:avLst>
              </a:prstGeom>
              <a:solidFill>
                <a:srgbClr val="FFC000"/>
              </a:solidFill>
              <a:ln w="2540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g3f77efc324b_0_11"/>
              <p:cNvSpPr/>
              <p:nvPr/>
            </p:nvSpPr>
            <p:spPr>
              <a:xfrm>
                <a:off x="4764350" y="901202"/>
                <a:ext cx="1862100" cy="1632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g3f77efc324b_0_11"/>
              <p:cNvSpPr txBox="1"/>
              <p:nvPr/>
            </p:nvSpPr>
            <p:spPr>
              <a:xfrm>
                <a:off x="4764350" y="901202"/>
                <a:ext cx="1862100" cy="1632300"/>
              </a:xfrm>
              <a:prstGeom prst="rect">
                <a:avLst/>
              </a:prstGeom>
              <a:noFill/>
              <a:ln>
                <a:noFill/>
              </a:ln>
            </p:spPr>
            <p:txBody>
              <a:bodyPr spcFirstLastPara="1" wrap="square" lIns="53325" tIns="53325" rIns="53325" bIns="533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Continue expanding the scope of regionalized functions and services offered by the Regional </a:t>
                </a:r>
                <a:r>
                  <a:rPr lang="en-US" sz="1400" b="0" i="0" u="none" strike="noStrike" cap="none">
                    <a:solidFill>
                      <a:srgbClr val="000000"/>
                    </a:solidFill>
                    <a:latin typeface="Libre Franklin"/>
                    <a:ea typeface="Libre Franklin"/>
                    <a:cs typeface="Libre Franklin"/>
                    <a:sym typeface="Libre Franklin"/>
                  </a:rPr>
                  <a:t>Organization</a:t>
                </a:r>
                <a:endParaRPr sz="1400" b="0" i="0" u="none" strike="noStrike" cap="none">
                  <a:solidFill>
                    <a:srgbClr val="000000"/>
                  </a:solidFill>
                  <a:latin typeface="Arial"/>
                  <a:ea typeface="Arial"/>
                  <a:cs typeface="Arial"/>
                  <a:sym typeface="Arial"/>
                </a:endParaRPr>
              </a:p>
            </p:txBody>
          </p:sp>
        </p:grpSp>
        <p:sp>
          <p:nvSpPr>
            <p:cNvPr id="338" name="Google Shape;338;g3f77efc324b_0_11"/>
            <p:cNvSpPr txBox="1"/>
            <p:nvPr/>
          </p:nvSpPr>
          <p:spPr>
            <a:xfrm>
              <a:off x="2362200" y="2340917"/>
              <a:ext cx="10737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Step 1</a:t>
              </a:r>
              <a:endParaRPr sz="1400" b="0" i="0" u="none" strike="noStrike" cap="none">
                <a:solidFill>
                  <a:srgbClr val="000000"/>
                </a:solidFill>
                <a:latin typeface="Arial"/>
                <a:ea typeface="Arial"/>
                <a:cs typeface="Arial"/>
                <a:sym typeface="Arial"/>
              </a:endParaRPr>
            </a:p>
          </p:txBody>
        </p:sp>
        <p:sp>
          <p:nvSpPr>
            <p:cNvPr id="339" name="Google Shape;339;g3f77efc324b_0_11"/>
            <p:cNvSpPr txBox="1"/>
            <p:nvPr/>
          </p:nvSpPr>
          <p:spPr>
            <a:xfrm>
              <a:off x="7108475" y="1287068"/>
              <a:ext cx="10743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Step 3</a:t>
              </a:r>
              <a:endParaRPr sz="1400" b="0" i="0" u="none" strike="noStrike" cap="none">
                <a:solidFill>
                  <a:srgbClr val="000000"/>
                </a:solidFill>
                <a:latin typeface="Arial"/>
                <a:ea typeface="Arial"/>
                <a:cs typeface="Arial"/>
                <a:sym typeface="Arial"/>
              </a:endParaRPr>
            </a:p>
          </p:txBody>
        </p:sp>
        <p:sp>
          <p:nvSpPr>
            <p:cNvPr id="340" name="Google Shape;340;g3f77efc324b_0_11"/>
            <p:cNvSpPr txBox="1"/>
            <p:nvPr/>
          </p:nvSpPr>
          <p:spPr>
            <a:xfrm>
              <a:off x="4663148" y="1748733"/>
              <a:ext cx="10743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Step 2</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3f77efc324b_0_389"/>
          <p:cNvSpPr txBox="1"/>
          <p:nvPr/>
        </p:nvSpPr>
        <p:spPr>
          <a:xfrm>
            <a:off x="1117702" y="364025"/>
            <a:ext cx="79200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3200" b="1">
                <a:solidFill>
                  <a:srgbClr val="0F54C4"/>
                </a:solidFill>
                <a:latin typeface="Libre Franklin"/>
                <a:ea typeface="Libre Franklin"/>
                <a:cs typeface="Libre Franklin"/>
                <a:sym typeface="Libre Franklin"/>
              </a:rPr>
              <a:t>Development of the Final Proposal</a:t>
            </a:r>
            <a:endParaRPr sz="2800" b="1" i="0" u="none" strike="noStrike" cap="none">
              <a:solidFill>
                <a:srgbClr val="0F54C4"/>
              </a:solidFill>
              <a:latin typeface="Libre Franklin"/>
              <a:ea typeface="Libre Franklin"/>
              <a:cs typeface="Libre Franklin"/>
              <a:sym typeface="Libre Franklin"/>
            </a:endParaRPr>
          </a:p>
        </p:txBody>
      </p:sp>
      <p:sp>
        <p:nvSpPr>
          <p:cNvPr id="346" name="Google Shape;346;g3f77efc324b_0_389"/>
          <p:cNvSpPr txBox="1"/>
          <p:nvPr/>
        </p:nvSpPr>
        <p:spPr>
          <a:xfrm>
            <a:off x="1166150" y="1114600"/>
            <a:ext cx="7823100" cy="3309600"/>
          </a:xfrm>
          <a:prstGeom prst="rect">
            <a:avLst/>
          </a:prstGeom>
          <a:noFill/>
          <a:ln>
            <a:noFill/>
          </a:ln>
        </p:spPr>
        <p:txBody>
          <a:bodyPr spcFirstLastPara="1" wrap="square" lIns="76575" tIns="38275" rIns="76575" bIns="38275" anchor="t" anchorCtr="0">
            <a:spAutoFit/>
          </a:bodyPr>
          <a:lstStyle/>
          <a:p>
            <a:pPr marL="0" lvl="0" indent="0" algn="l" rtl="0">
              <a:spcBef>
                <a:spcPts val="0"/>
              </a:spcBef>
              <a:spcAft>
                <a:spcPts val="0"/>
              </a:spcAft>
              <a:buClr>
                <a:srgbClr val="000000"/>
              </a:buClr>
              <a:buSzPts val="1675"/>
              <a:buFont typeface="Arial"/>
              <a:buNone/>
            </a:pPr>
            <a:r>
              <a:rPr lang="en-US" sz="2100" i="1">
                <a:latin typeface="Libre Franklin"/>
                <a:ea typeface="Libre Franklin"/>
                <a:cs typeface="Libre Franklin"/>
                <a:sym typeface="Libre Franklin"/>
              </a:rPr>
              <a:t>The Launch Committee developed the Final Proposal in 2024 which included</a:t>
            </a:r>
            <a:r>
              <a:rPr lang="en-US" sz="2100">
                <a:latin typeface="Libre Franklin"/>
                <a:ea typeface="Libre Franklin"/>
                <a:cs typeface="Libre Franklin"/>
                <a:sym typeface="Libre Franklin"/>
              </a:rPr>
              <a:t>: </a:t>
            </a:r>
            <a:endParaRPr sz="2100">
              <a:latin typeface="Libre Franklin"/>
              <a:ea typeface="Libre Franklin"/>
              <a:cs typeface="Libre Franklin"/>
              <a:sym typeface="Libre Franklin"/>
            </a:endParaRPr>
          </a:p>
          <a:p>
            <a:pPr marL="457200" lvl="0" indent="-361950" algn="l" rtl="0">
              <a:spcBef>
                <a:spcPts val="0"/>
              </a:spcBef>
              <a:spcAft>
                <a:spcPts val="0"/>
              </a:spcAft>
              <a:buSzPts val="2100"/>
              <a:buFont typeface="Libre Franklin"/>
              <a:buChar char="●"/>
            </a:pPr>
            <a:r>
              <a:rPr lang="en-US" sz="2100">
                <a:latin typeface="Libre Franklin"/>
                <a:ea typeface="Libre Franklin"/>
                <a:cs typeface="Libre Franklin"/>
                <a:sym typeface="Libre Franklin"/>
              </a:rPr>
              <a:t>30 stakeholder meetings with 8 topic specific workshops. </a:t>
            </a:r>
            <a:endParaRPr sz="2100">
              <a:latin typeface="Libre Franklin"/>
              <a:ea typeface="Libre Franklin"/>
              <a:cs typeface="Libre Franklin"/>
              <a:sym typeface="Libre Franklin"/>
            </a:endParaRPr>
          </a:p>
          <a:p>
            <a:pPr marL="457200" lvl="0" indent="-361950" algn="l" rtl="0">
              <a:spcBef>
                <a:spcPts val="0"/>
              </a:spcBef>
              <a:spcAft>
                <a:spcPts val="0"/>
              </a:spcAft>
              <a:buSzPts val="2100"/>
              <a:buFont typeface="Libre Franklin"/>
              <a:buChar char="●"/>
            </a:pPr>
            <a:r>
              <a:rPr lang="en-US" sz="2100">
                <a:latin typeface="Libre Franklin"/>
                <a:ea typeface="Libre Franklin"/>
                <a:cs typeface="Libre Franklin"/>
                <a:sym typeface="Libre Franklin"/>
              </a:rPr>
              <a:t>200+ attendees regularly attended the meetings</a:t>
            </a:r>
            <a:endParaRPr sz="2100">
              <a:latin typeface="Libre Franklin"/>
              <a:ea typeface="Libre Franklin"/>
              <a:cs typeface="Libre Franklin"/>
              <a:sym typeface="Libre Franklin"/>
            </a:endParaRPr>
          </a:p>
          <a:p>
            <a:pPr marL="457200" lvl="0" indent="-361950" algn="l" rtl="0">
              <a:spcBef>
                <a:spcPts val="0"/>
              </a:spcBef>
              <a:spcAft>
                <a:spcPts val="0"/>
              </a:spcAft>
              <a:buSzPts val="2100"/>
              <a:buFont typeface="Libre Franklin"/>
              <a:buChar char="●"/>
            </a:pPr>
            <a:r>
              <a:rPr lang="en-US" sz="2100">
                <a:latin typeface="Libre Franklin"/>
                <a:ea typeface="Libre Franklin"/>
                <a:cs typeface="Libre Franklin"/>
                <a:sym typeface="Libre Franklin"/>
              </a:rPr>
              <a:t>12 opportunities for the public to submit written comments </a:t>
            </a:r>
            <a:endParaRPr sz="2100">
              <a:latin typeface="Libre Franklin"/>
              <a:ea typeface="Libre Franklin"/>
              <a:cs typeface="Libre Franklin"/>
              <a:sym typeface="Libre Franklin"/>
            </a:endParaRPr>
          </a:p>
          <a:p>
            <a:pPr marL="457200" lvl="0" indent="-361950" algn="l" rtl="0">
              <a:spcBef>
                <a:spcPts val="0"/>
              </a:spcBef>
              <a:spcAft>
                <a:spcPts val="0"/>
              </a:spcAft>
              <a:buSzPts val="2100"/>
              <a:buFont typeface="Libre Franklin"/>
              <a:buChar char="●"/>
            </a:pPr>
            <a:r>
              <a:rPr lang="en-US" sz="2100">
                <a:latin typeface="Libre Franklin"/>
                <a:ea typeface="Libre Franklin"/>
                <a:cs typeface="Libre Franklin"/>
                <a:sym typeface="Libre Franklin"/>
              </a:rPr>
              <a:t>226 sets of comments filed </a:t>
            </a:r>
            <a:endParaRPr sz="2100">
              <a:latin typeface="Libre Franklin"/>
              <a:ea typeface="Libre Franklin"/>
              <a:cs typeface="Libre Franklin"/>
              <a:sym typeface="Libre Franklin"/>
            </a:endParaRPr>
          </a:p>
          <a:p>
            <a:pPr marL="457200" lvl="0" indent="-361950" algn="l" rtl="0">
              <a:spcBef>
                <a:spcPts val="0"/>
              </a:spcBef>
              <a:spcAft>
                <a:spcPts val="0"/>
              </a:spcAft>
              <a:buSzPts val="2100"/>
              <a:buFont typeface="Libre Franklin"/>
              <a:buChar char="●"/>
            </a:pPr>
            <a:r>
              <a:rPr lang="en-US" sz="2100">
                <a:latin typeface="Libre Franklin"/>
                <a:ea typeface="Libre Franklin"/>
                <a:cs typeface="Libre Franklin"/>
                <a:sym typeface="Libre Franklin"/>
              </a:rPr>
              <a:t>Expert opinions were provided by outside counsel, accountants, FERC staff, staff from the CAISO, and a member of the MISO Board. </a:t>
            </a:r>
            <a:endParaRPr sz="2100">
              <a:latin typeface="Libre Franklin"/>
              <a:ea typeface="Libre Franklin"/>
              <a:cs typeface="Libre Franklin"/>
              <a:sym typeface="Libre Frankli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4F8"/>
        </a:solidFill>
        <a:effectLst/>
      </p:bgPr>
    </p:bg>
    <p:spTree>
      <p:nvGrpSpPr>
        <p:cNvPr id="1" name="Shape 351"/>
        <p:cNvGrpSpPr/>
        <p:nvPr/>
      </p:nvGrpSpPr>
      <p:grpSpPr>
        <a:xfrm>
          <a:off x="0" y="0"/>
          <a:ext cx="0" cy="0"/>
          <a:chOff x="0" y="0"/>
          <a:chExt cx="0" cy="0"/>
        </a:xfrm>
      </p:grpSpPr>
      <p:sp>
        <p:nvSpPr>
          <p:cNvPr id="352" name="Google Shape;352;g3f77efc324b_0_648"/>
          <p:cNvSpPr/>
          <p:nvPr/>
        </p:nvSpPr>
        <p:spPr>
          <a:xfrm>
            <a:off x="3300984"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3" name="Google Shape;353;g3f77efc324b_0_648"/>
          <p:cNvSpPr/>
          <p:nvPr/>
        </p:nvSpPr>
        <p:spPr>
          <a:xfrm>
            <a:off x="3991356"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4" name="Google Shape;354;g3f77efc324b_0_648"/>
          <p:cNvSpPr/>
          <p:nvPr/>
        </p:nvSpPr>
        <p:spPr>
          <a:xfrm>
            <a:off x="4681728"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5" name="Google Shape;355;g3f77efc324b_0_648"/>
          <p:cNvSpPr/>
          <p:nvPr/>
        </p:nvSpPr>
        <p:spPr>
          <a:xfrm>
            <a:off x="5372100"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6" name="Google Shape;356;g3f77efc324b_0_648"/>
          <p:cNvSpPr/>
          <p:nvPr/>
        </p:nvSpPr>
        <p:spPr>
          <a:xfrm>
            <a:off x="320040" y="109728"/>
            <a:ext cx="8503800" cy="347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3557"/>
              </a:buClr>
              <a:buSzPts val="2100"/>
              <a:buFont typeface="Calibri"/>
              <a:buNone/>
            </a:pPr>
            <a:r>
              <a:rPr lang="en-US" sz="2100" b="1">
                <a:solidFill>
                  <a:srgbClr val="1C3557"/>
                </a:solidFill>
                <a:latin typeface="Libre Franklin"/>
                <a:ea typeface="Libre Franklin"/>
                <a:cs typeface="Libre Franklin"/>
                <a:sym typeface="Libre Franklin"/>
              </a:rPr>
              <a:t>ROWE Implementation Swimlanes</a:t>
            </a:r>
            <a:endParaRPr sz="2100">
              <a:solidFill>
                <a:schemeClr val="dk1"/>
              </a:solidFill>
              <a:latin typeface="Libre Franklin"/>
              <a:ea typeface="Libre Franklin"/>
              <a:cs typeface="Libre Franklin"/>
              <a:sym typeface="Libre Franklin"/>
            </a:endParaRPr>
          </a:p>
        </p:txBody>
      </p:sp>
      <p:sp>
        <p:nvSpPr>
          <p:cNvPr id="357" name="Google Shape;357;g3f77efc324b_0_648"/>
          <p:cNvSpPr/>
          <p:nvPr/>
        </p:nvSpPr>
        <p:spPr>
          <a:xfrm>
            <a:off x="320040" y="406180"/>
            <a:ext cx="8503800" cy="1881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8CA0B3"/>
              </a:buClr>
              <a:buSzPts val="950"/>
              <a:buFont typeface="Calibri"/>
              <a:buNone/>
            </a:pPr>
            <a:r>
              <a:rPr lang="en-US" sz="950" i="1">
                <a:solidFill>
                  <a:srgbClr val="8CA0B3"/>
                </a:solidFill>
                <a:latin typeface="Calibri"/>
                <a:ea typeface="Calibri"/>
                <a:cs typeface="Calibri"/>
                <a:sym typeface="Calibri"/>
              </a:rPr>
              <a:t>Parallel workstreams · Q1 2026 – Q2 2028</a:t>
            </a:r>
            <a:endParaRPr sz="950">
              <a:solidFill>
                <a:schemeClr val="dk1"/>
              </a:solidFill>
              <a:latin typeface="Calibri"/>
              <a:ea typeface="Calibri"/>
              <a:cs typeface="Calibri"/>
              <a:sym typeface="Calibri"/>
            </a:endParaRPr>
          </a:p>
        </p:txBody>
      </p:sp>
      <p:sp>
        <p:nvSpPr>
          <p:cNvPr id="358" name="Google Shape;358;g3f77efc324b_0_648"/>
          <p:cNvSpPr/>
          <p:nvPr/>
        </p:nvSpPr>
        <p:spPr>
          <a:xfrm>
            <a:off x="320040" y="603504"/>
            <a:ext cx="1600200" cy="475500"/>
          </a:xfrm>
          <a:prstGeom prst="rect">
            <a:avLst/>
          </a:prstGeom>
          <a:solidFill>
            <a:srgbClr val="1C3557"/>
          </a:solidFill>
          <a:ln w="12700" cap="flat" cmpd="sng">
            <a:solidFill>
              <a:srgbClr val="1C355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9" name="Google Shape;359;g3f77efc324b_0_648"/>
          <p:cNvSpPr/>
          <p:nvPr/>
        </p:nvSpPr>
        <p:spPr>
          <a:xfrm>
            <a:off x="320040" y="603504"/>
            <a:ext cx="1600200" cy="4755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850"/>
              <a:buFont typeface="Calibri"/>
              <a:buNone/>
            </a:pPr>
            <a:r>
              <a:rPr lang="en-US" sz="850" b="1">
                <a:solidFill>
                  <a:srgbClr val="FFFFFF"/>
                </a:solidFill>
                <a:latin typeface="Calibri"/>
                <a:ea typeface="Calibri"/>
                <a:cs typeface="Calibri"/>
                <a:sym typeface="Calibri"/>
              </a:rPr>
              <a:t>Workstream</a:t>
            </a:r>
            <a:endParaRPr sz="850">
              <a:solidFill>
                <a:schemeClr val="dk1"/>
              </a:solidFill>
              <a:latin typeface="Calibri"/>
              <a:ea typeface="Calibri"/>
              <a:cs typeface="Calibri"/>
              <a:sym typeface="Calibri"/>
            </a:endParaRPr>
          </a:p>
        </p:txBody>
      </p:sp>
      <p:sp>
        <p:nvSpPr>
          <p:cNvPr id="360" name="Google Shape;360;g3f77efc324b_0_648"/>
          <p:cNvSpPr/>
          <p:nvPr/>
        </p:nvSpPr>
        <p:spPr>
          <a:xfrm>
            <a:off x="1920240" y="603504"/>
            <a:ext cx="2761500" cy="274200"/>
          </a:xfrm>
          <a:prstGeom prst="rect">
            <a:avLst/>
          </a:prstGeom>
          <a:solidFill>
            <a:srgbClr val="1C3557"/>
          </a:solidFill>
          <a:ln w="12700" cap="flat" cmpd="sng">
            <a:solidFill>
              <a:srgbClr val="1C3557"/>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1" name="Google Shape;361;g3f77efc324b_0_648"/>
          <p:cNvSpPr/>
          <p:nvPr/>
        </p:nvSpPr>
        <p:spPr>
          <a:xfrm>
            <a:off x="1920240" y="603504"/>
            <a:ext cx="2761500" cy="2742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2026</a:t>
            </a:r>
            <a:endParaRPr sz="1200">
              <a:solidFill>
                <a:schemeClr val="dk1"/>
              </a:solidFill>
              <a:latin typeface="Calibri"/>
              <a:ea typeface="Calibri"/>
              <a:cs typeface="Calibri"/>
              <a:sym typeface="Calibri"/>
            </a:endParaRPr>
          </a:p>
        </p:txBody>
      </p:sp>
      <p:sp>
        <p:nvSpPr>
          <p:cNvPr id="362" name="Google Shape;362;g3f77efc324b_0_648"/>
          <p:cNvSpPr/>
          <p:nvPr/>
        </p:nvSpPr>
        <p:spPr>
          <a:xfrm>
            <a:off x="4681728" y="603504"/>
            <a:ext cx="2761500" cy="274200"/>
          </a:xfrm>
          <a:prstGeom prst="rect">
            <a:avLst/>
          </a:prstGeom>
          <a:solidFill>
            <a:srgbClr val="1C4A72"/>
          </a:solidFill>
          <a:ln w="12700" cap="flat" cmpd="sng">
            <a:solidFill>
              <a:srgbClr val="1C4A7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3" name="Google Shape;363;g3f77efc324b_0_648"/>
          <p:cNvSpPr/>
          <p:nvPr/>
        </p:nvSpPr>
        <p:spPr>
          <a:xfrm>
            <a:off x="4681728" y="603504"/>
            <a:ext cx="2761500" cy="2742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2027</a:t>
            </a:r>
            <a:endParaRPr sz="1200">
              <a:solidFill>
                <a:schemeClr val="dk1"/>
              </a:solidFill>
              <a:latin typeface="Calibri"/>
              <a:ea typeface="Calibri"/>
              <a:cs typeface="Calibri"/>
              <a:sym typeface="Calibri"/>
            </a:endParaRPr>
          </a:p>
        </p:txBody>
      </p:sp>
      <p:sp>
        <p:nvSpPr>
          <p:cNvPr id="364" name="Google Shape;364;g3f77efc324b_0_648"/>
          <p:cNvSpPr/>
          <p:nvPr/>
        </p:nvSpPr>
        <p:spPr>
          <a:xfrm>
            <a:off x="7443216" y="603504"/>
            <a:ext cx="1380600" cy="274200"/>
          </a:xfrm>
          <a:prstGeom prst="rect">
            <a:avLst/>
          </a:prstGeom>
          <a:solidFill>
            <a:srgbClr val="1C5A8A"/>
          </a:solidFill>
          <a:ln w="12700" cap="flat" cmpd="sng">
            <a:solidFill>
              <a:srgbClr val="1C5A8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5" name="Google Shape;365;g3f77efc324b_0_648"/>
          <p:cNvSpPr/>
          <p:nvPr/>
        </p:nvSpPr>
        <p:spPr>
          <a:xfrm>
            <a:off x="7443216" y="603504"/>
            <a:ext cx="1380600" cy="2742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1200"/>
              <a:buFont typeface="Calibri"/>
              <a:buNone/>
            </a:pPr>
            <a:r>
              <a:rPr lang="en-US" sz="1200" b="1">
                <a:solidFill>
                  <a:srgbClr val="FFFFFF"/>
                </a:solidFill>
                <a:latin typeface="Calibri"/>
                <a:ea typeface="Calibri"/>
                <a:cs typeface="Calibri"/>
                <a:sym typeface="Calibri"/>
              </a:rPr>
              <a:t>2028</a:t>
            </a:r>
            <a:endParaRPr sz="1200">
              <a:solidFill>
                <a:schemeClr val="dk1"/>
              </a:solidFill>
              <a:latin typeface="Calibri"/>
              <a:ea typeface="Calibri"/>
              <a:cs typeface="Calibri"/>
              <a:sym typeface="Calibri"/>
            </a:endParaRPr>
          </a:p>
        </p:txBody>
      </p:sp>
      <p:sp>
        <p:nvSpPr>
          <p:cNvPr id="366" name="Google Shape;366;g3f77efc324b_0_648"/>
          <p:cNvSpPr/>
          <p:nvPr/>
        </p:nvSpPr>
        <p:spPr>
          <a:xfrm>
            <a:off x="1920240" y="877824"/>
            <a:ext cx="690300" cy="201300"/>
          </a:xfrm>
          <a:prstGeom prst="rect">
            <a:avLst/>
          </a:prstGeom>
          <a:solidFill>
            <a:srgbClr val="D6E4F0"/>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7" name="Google Shape;367;g3f77efc324b_0_648"/>
          <p:cNvSpPr/>
          <p:nvPr/>
        </p:nvSpPr>
        <p:spPr>
          <a:xfrm>
            <a:off x="1920240"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Q1</a:t>
            </a:r>
            <a:endParaRPr sz="800">
              <a:solidFill>
                <a:schemeClr val="dk1"/>
              </a:solidFill>
              <a:latin typeface="Calibri"/>
              <a:ea typeface="Calibri"/>
              <a:cs typeface="Calibri"/>
              <a:sym typeface="Calibri"/>
            </a:endParaRPr>
          </a:p>
        </p:txBody>
      </p:sp>
      <p:sp>
        <p:nvSpPr>
          <p:cNvPr id="368" name="Google Shape;368;g3f77efc324b_0_648"/>
          <p:cNvSpPr/>
          <p:nvPr/>
        </p:nvSpPr>
        <p:spPr>
          <a:xfrm>
            <a:off x="2610612" y="877824"/>
            <a:ext cx="690300" cy="201300"/>
          </a:xfrm>
          <a:prstGeom prst="rect">
            <a:avLst/>
          </a:prstGeom>
          <a:solidFill>
            <a:srgbClr val="2A4D72"/>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9" name="Google Shape;369;g3f77efc324b_0_648"/>
          <p:cNvSpPr/>
          <p:nvPr/>
        </p:nvSpPr>
        <p:spPr>
          <a:xfrm>
            <a:off x="2610612"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FFFFFF"/>
              </a:buClr>
              <a:buSzPts val="800"/>
              <a:buFont typeface="Calibri"/>
              <a:buNone/>
            </a:pPr>
            <a:r>
              <a:rPr lang="en-US" sz="800" b="1">
                <a:solidFill>
                  <a:srgbClr val="FFFFFF"/>
                </a:solidFill>
                <a:latin typeface="Calibri"/>
                <a:ea typeface="Calibri"/>
                <a:cs typeface="Calibri"/>
                <a:sym typeface="Calibri"/>
              </a:rPr>
              <a:t>Q2</a:t>
            </a:r>
            <a:endParaRPr sz="800">
              <a:solidFill>
                <a:schemeClr val="dk1"/>
              </a:solidFill>
              <a:latin typeface="Calibri"/>
              <a:ea typeface="Calibri"/>
              <a:cs typeface="Calibri"/>
              <a:sym typeface="Calibri"/>
            </a:endParaRPr>
          </a:p>
        </p:txBody>
      </p:sp>
      <p:sp>
        <p:nvSpPr>
          <p:cNvPr id="370" name="Google Shape;370;g3f77efc324b_0_648"/>
          <p:cNvSpPr/>
          <p:nvPr/>
        </p:nvSpPr>
        <p:spPr>
          <a:xfrm>
            <a:off x="3300984" y="877824"/>
            <a:ext cx="690300" cy="201300"/>
          </a:xfrm>
          <a:prstGeom prst="rect">
            <a:avLst/>
          </a:prstGeom>
          <a:solidFill>
            <a:srgbClr val="D6E4F0"/>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1" name="Google Shape;371;g3f77efc324b_0_648"/>
          <p:cNvSpPr/>
          <p:nvPr/>
        </p:nvSpPr>
        <p:spPr>
          <a:xfrm>
            <a:off x="3300984"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Q3</a:t>
            </a:r>
            <a:endParaRPr sz="800">
              <a:solidFill>
                <a:schemeClr val="dk1"/>
              </a:solidFill>
              <a:latin typeface="Calibri"/>
              <a:ea typeface="Calibri"/>
              <a:cs typeface="Calibri"/>
              <a:sym typeface="Calibri"/>
            </a:endParaRPr>
          </a:p>
        </p:txBody>
      </p:sp>
      <p:sp>
        <p:nvSpPr>
          <p:cNvPr id="372" name="Google Shape;372;g3f77efc324b_0_648"/>
          <p:cNvSpPr/>
          <p:nvPr/>
        </p:nvSpPr>
        <p:spPr>
          <a:xfrm>
            <a:off x="3991356" y="877824"/>
            <a:ext cx="690300" cy="201300"/>
          </a:xfrm>
          <a:prstGeom prst="rect">
            <a:avLst/>
          </a:prstGeom>
          <a:solidFill>
            <a:srgbClr val="D6E4F0"/>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3" name="Google Shape;373;g3f77efc324b_0_648"/>
          <p:cNvSpPr/>
          <p:nvPr/>
        </p:nvSpPr>
        <p:spPr>
          <a:xfrm>
            <a:off x="3991356"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Q4</a:t>
            </a:r>
            <a:endParaRPr sz="800">
              <a:solidFill>
                <a:schemeClr val="dk1"/>
              </a:solidFill>
              <a:latin typeface="Calibri"/>
              <a:ea typeface="Calibri"/>
              <a:cs typeface="Calibri"/>
              <a:sym typeface="Calibri"/>
            </a:endParaRPr>
          </a:p>
        </p:txBody>
      </p:sp>
      <p:sp>
        <p:nvSpPr>
          <p:cNvPr id="374" name="Google Shape;374;g3f77efc324b_0_648"/>
          <p:cNvSpPr/>
          <p:nvPr/>
        </p:nvSpPr>
        <p:spPr>
          <a:xfrm>
            <a:off x="4681728" y="877824"/>
            <a:ext cx="690300" cy="201300"/>
          </a:xfrm>
          <a:prstGeom prst="rect">
            <a:avLst/>
          </a:prstGeom>
          <a:solidFill>
            <a:srgbClr val="B8D4E8"/>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5" name="Google Shape;375;g3f77efc324b_0_648"/>
          <p:cNvSpPr/>
          <p:nvPr/>
        </p:nvSpPr>
        <p:spPr>
          <a:xfrm>
            <a:off x="4681728"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Q1</a:t>
            </a:r>
            <a:endParaRPr sz="800">
              <a:solidFill>
                <a:schemeClr val="dk1"/>
              </a:solidFill>
              <a:latin typeface="Calibri"/>
              <a:ea typeface="Calibri"/>
              <a:cs typeface="Calibri"/>
              <a:sym typeface="Calibri"/>
            </a:endParaRPr>
          </a:p>
        </p:txBody>
      </p:sp>
      <p:sp>
        <p:nvSpPr>
          <p:cNvPr id="376" name="Google Shape;376;g3f77efc324b_0_648"/>
          <p:cNvSpPr/>
          <p:nvPr/>
        </p:nvSpPr>
        <p:spPr>
          <a:xfrm>
            <a:off x="5372100" y="877824"/>
            <a:ext cx="690300" cy="201300"/>
          </a:xfrm>
          <a:prstGeom prst="rect">
            <a:avLst/>
          </a:prstGeom>
          <a:solidFill>
            <a:srgbClr val="B8D4E8"/>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7" name="Google Shape;377;g3f77efc324b_0_648"/>
          <p:cNvSpPr/>
          <p:nvPr/>
        </p:nvSpPr>
        <p:spPr>
          <a:xfrm>
            <a:off x="5372100"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Q2</a:t>
            </a:r>
            <a:endParaRPr sz="800">
              <a:solidFill>
                <a:schemeClr val="dk1"/>
              </a:solidFill>
              <a:latin typeface="Calibri"/>
              <a:ea typeface="Calibri"/>
              <a:cs typeface="Calibri"/>
              <a:sym typeface="Calibri"/>
            </a:endParaRPr>
          </a:p>
        </p:txBody>
      </p:sp>
      <p:sp>
        <p:nvSpPr>
          <p:cNvPr id="378" name="Google Shape;378;g3f77efc324b_0_648"/>
          <p:cNvSpPr/>
          <p:nvPr/>
        </p:nvSpPr>
        <p:spPr>
          <a:xfrm>
            <a:off x="6062472" y="877824"/>
            <a:ext cx="690300" cy="201300"/>
          </a:xfrm>
          <a:prstGeom prst="rect">
            <a:avLst/>
          </a:prstGeom>
          <a:solidFill>
            <a:srgbClr val="B8D4E8"/>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9" name="Google Shape;379;g3f77efc324b_0_648"/>
          <p:cNvSpPr/>
          <p:nvPr/>
        </p:nvSpPr>
        <p:spPr>
          <a:xfrm>
            <a:off x="6062472"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Q3</a:t>
            </a:r>
            <a:endParaRPr sz="800">
              <a:solidFill>
                <a:schemeClr val="dk1"/>
              </a:solidFill>
              <a:latin typeface="Calibri"/>
              <a:ea typeface="Calibri"/>
              <a:cs typeface="Calibri"/>
              <a:sym typeface="Calibri"/>
            </a:endParaRPr>
          </a:p>
        </p:txBody>
      </p:sp>
      <p:sp>
        <p:nvSpPr>
          <p:cNvPr id="380" name="Google Shape;380;g3f77efc324b_0_648"/>
          <p:cNvSpPr/>
          <p:nvPr/>
        </p:nvSpPr>
        <p:spPr>
          <a:xfrm>
            <a:off x="6752844" y="877824"/>
            <a:ext cx="690300" cy="201300"/>
          </a:xfrm>
          <a:prstGeom prst="rect">
            <a:avLst/>
          </a:prstGeom>
          <a:solidFill>
            <a:srgbClr val="B8D4E8"/>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1" name="Google Shape;381;g3f77efc324b_0_648"/>
          <p:cNvSpPr/>
          <p:nvPr/>
        </p:nvSpPr>
        <p:spPr>
          <a:xfrm>
            <a:off x="6752844"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Q4</a:t>
            </a:r>
            <a:endParaRPr sz="800">
              <a:solidFill>
                <a:schemeClr val="dk1"/>
              </a:solidFill>
              <a:latin typeface="Calibri"/>
              <a:ea typeface="Calibri"/>
              <a:cs typeface="Calibri"/>
              <a:sym typeface="Calibri"/>
            </a:endParaRPr>
          </a:p>
        </p:txBody>
      </p:sp>
      <p:sp>
        <p:nvSpPr>
          <p:cNvPr id="382" name="Google Shape;382;g3f77efc324b_0_648"/>
          <p:cNvSpPr/>
          <p:nvPr/>
        </p:nvSpPr>
        <p:spPr>
          <a:xfrm>
            <a:off x="7443216" y="877824"/>
            <a:ext cx="690300" cy="201300"/>
          </a:xfrm>
          <a:prstGeom prst="rect">
            <a:avLst/>
          </a:prstGeom>
          <a:solidFill>
            <a:srgbClr val="9DC4DC"/>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3" name="Google Shape;383;g3f77efc324b_0_648"/>
          <p:cNvSpPr/>
          <p:nvPr/>
        </p:nvSpPr>
        <p:spPr>
          <a:xfrm>
            <a:off x="7443216"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Q1</a:t>
            </a:r>
            <a:endParaRPr sz="800">
              <a:solidFill>
                <a:schemeClr val="dk1"/>
              </a:solidFill>
              <a:latin typeface="Calibri"/>
              <a:ea typeface="Calibri"/>
              <a:cs typeface="Calibri"/>
              <a:sym typeface="Calibri"/>
            </a:endParaRPr>
          </a:p>
        </p:txBody>
      </p:sp>
      <p:sp>
        <p:nvSpPr>
          <p:cNvPr id="384" name="Google Shape;384;g3f77efc324b_0_648"/>
          <p:cNvSpPr/>
          <p:nvPr/>
        </p:nvSpPr>
        <p:spPr>
          <a:xfrm>
            <a:off x="8133588" y="877824"/>
            <a:ext cx="690300" cy="201300"/>
          </a:xfrm>
          <a:prstGeom prst="rect">
            <a:avLst/>
          </a:prstGeom>
          <a:solidFill>
            <a:srgbClr val="9DC4DC"/>
          </a:solidFill>
          <a:ln w="9525" cap="flat" cmpd="sng">
            <a:solidFill>
              <a:srgbClr val="C8D8E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5" name="Google Shape;385;g3f77efc324b_0_648"/>
          <p:cNvSpPr/>
          <p:nvPr/>
        </p:nvSpPr>
        <p:spPr>
          <a:xfrm>
            <a:off x="8133588" y="877824"/>
            <a:ext cx="690300" cy="201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Q2</a:t>
            </a:r>
            <a:endParaRPr sz="800">
              <a:solidFill>
                <a:schemeClr val="dk1"/>
              </a:solidFill>
              <a:latin typeface="Calibri"/>
              <a:ea typeface="Calibri"/>
              <a:cs typeface="Calibri"/>
              <a:sym typeface="Calibri"/>
            </a:endParaRPr>
          </a:p>
        </p:txBody>
      </p:sp>
      <p:sp>
        <p:nvSpPr>
          <p:cNvPr id="386" name="Google Shape;386;g3f77efc324b_0_648"/>
          <p:cNvSpPr/>
          <p:nvPr/>
        </p:nvSpPr>
        <p:spPr>
          <a:xfrm>
            <a:off x="320040" y="1078992"/>
            <a:ext cx="1600200" cy="897600"/>
          </a:xfrm>
          <a:prstGeom prst="rect">
            <a:avLst/>
          </a:prstGeom>
          <a:solidFill>
            <a:srgbClr val="1C7DBD"/>
          </a:solidFill>
          <a:ln w="12700" cap="flat" cmpd="sng">
            <a:solidFill>
              <a:srgbClr val="1C7DB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7" name="Google Shape;387;g3f77efc324b_0_648"/>
          <p:cNvSpPr/>
          <p:nvPr/>
        </p:nvSpPr>
        <p:spPr>
          <a:xfrm>
            <a:off x="320040" y="1078992"/>
            <a:ext cx="1600200" cy="884100"/>
          </a:xfrm>
          <a:prstGeom prst="rect">
            <a:avLst/>
          </a:prstGeom>
          <a:noFill/>
          <a:ln>
            <a:noFill/>
          </a:ln>
        </p:spPr>
        <p:txBody>
          <a:bodyPr spcFirstLastPara="1" wrap="square" lIns="50800" tIns="50800" rIns="50800" bIns="50800" anchor="ctr" anchorCtr="0">
            <a:noAutofit/>
          </a:bodyPr>
          <a:lstStyle/>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Corporate</a:t>
            </a:r>
            <a:endParaRPr sz="11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Structure</a:t>
            </a:r>
            <a:endParaRPr sz="1100">
              <a:solidFill>
                <a:schemeClr val="dk1"/>
              </a:solidFill>
              <a:latin typeface="Calibri"/>
              <a:ea typeface="Calibri"/>
              <a:cs typeface="Calibri"/>
              <a:sym typeface="Calibri"/>
            </a:endParaRPr>
          </a:p>
        </p:txBody>
      </p:sp>
      <p:sp>
        <p:nvSpPr>
          <p:cNvPr id="388" name="Google Shape;388;g3f77efc324b_0_648"/>
          <p:cNvSpPr/>
          <p:nvPr/>
        </p:nvSpPr>
        <p:spPr>
          <a:xfrm>
            <a:off x="1920240"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9" name="Google Shape;389;g3f77efc324b_0_648"/>
          <p:cNvSpPr/>
          <p:nvPr/>
        </p:nvSpPr>
        <p:spPr>
          <a:xfrm>
            <a:off x="2610612"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0" name="Google Shape;390;g3f77efc324b_0_648"/>
          <p:cNvSpPr/>
          <p:nvPr/>
        </p:nvSpPr>
        <p:spPr>
          <a:xfrm>
            <a:off x="3300984"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1" name="Google Shape;391;g3f77efc324b_0_648"/>
          <p:cNvSpPr/>
          <p:nvPr/>
        </p:nvSpPr>
        <p:spPr>
          <a:xfrm>
            <a:off x="3991356"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2" name="Google Shape;392;g3f77efc324b_0_648"/>
          <p:cNvSpPr/>
          <p:nvPr/>
        </p:nvSpPr>
        <p:spPr>
          <a:xfrm>
            <a:off x="4681728"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3" name="Google Shape;393;g3f77efc324b_0_648"/>
          <p:cNvSpPr/>
          <p:nvPr/>
        </p:nvSpPr>
        <p:spPr>
          <a:xfrm>
            <a:off x="5372100"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4" name="Google Shape;394;g3f77efc324b_0_648"/>
          <p:cNvSpPr/>
          <p:nvPr/>
        </p:nvSpPr>
        <p:spPr>
          <a:xfrm>
            <a:off x="6062472"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5" name="Google Shape;395;g3f77efc324b_0_648"/>
          <p:cNvSpPr/>
          <p:nvPr/>
        </p:nvSpPr>
        <p:spPr>
          <a:xfrm>
            <a:off x="6752844"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6" name="Google Shape;396;g3f77efc324b_0_648"/>
          <p:cNvSpPr/>
          <p:nvPr/>
        </p:nvSpPr>
        <p:spPr>
          <a:xfrm>
            <a:off x="7443216"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7" name="Google Shape;397;g3f77efc324b_0_648"/>
          <p:cNvSpPr/>
          <p:nvPr/>
        </p:nvSpPr>
        <p:spPr>
          <a:xfrm>
            <a:off x="8133588" y="1078992"/>
            <a:ext cx="690300" cy="8976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8" name="Google Shape;398;g3f77efc324b_0_648"/>
          <p:cNvSpPr/>
          <p:nvPr/>
        </p:nvSpPr>
        <p:spPr>
          <a:xfrm>
            <a:off x="2642616" y="1318413"/>
            <a:ext cx="1986600" cy="190800"/>
          </a:xfrm>
          <a:prstGeom prst="roundRect">
            <a:avLst>
              <a:gd name="adj" fmla="val 12121"/>
            </a:avLst>
          </a:prstGeom>
          <a:solidFill>
            <a:srgbClr val="1C7DBD"/>
          </a:solidFill>
          <a:ln w="12700" cap="flat" cmpd="sng">
            <a:solidFill>
              <a:srgbClr val="1C7DB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9" name="Google Shape;399;g3f77efc324b_0_648"/>
          <p:cNvSpPr/>
          <p:nvPr/>
        </p:nvSpPr>
        <p:spPr>
          <a:xfrm>
            <a:off x="2688336" y="1307592"/>
            <a:ext cx="1906500" cy="202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Board Policies &amp; Governance</a:t>
            </a:r>
            <a:endParaRPr sz="800">
              <a:solidFill>
                <a:schemeClr val="dk1"/>
              </a:solidFill>
              <a:latin typeface="Calibri"/>
              <a:ea typeface="Calibri"/>
              <a:cs typeface="Calibri"/>
              <a:sym typeface="Calibri"/>
            </a:endParaRPr>
          </a:p>
        </p:txBody>
      </p:sp>
      <p:sp>
        <p:nvSpPr>
          <p:cNvPr id="400" name="Google Shape;400;g3f77efc324b_0_648"/>
          <p:cNvSpPr/>
          <p:nvPr/>
        </p:nvSpPr>
        <p:spPr>
          <a:xfrm>
            <a:off x="3335931" y="1541681"/>
            <a:ext cx="1979700" cy="186600"/>
          </a:xfrm>
          <a:prstGeom prst="roundRect">
            <a:avLst>
              <a:gd name="adj" fmla="val 12121"/>
            </a:avLst>
          </a:prstGeom>
          <a:solidFill>
            <a:srgbClr val="4FA3D1">
              <a:alpha val="65100"/>
            </a:srgbClr>
          </a:solidFill>
          <a:ln w="12700" cap="flat" cmpd="sng">
            <a:solidFill>
              <a:srgbClr val="4FA3D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1" name="Google Shape;401;g3f77efc324b_0_648"/>
          <p:cNvSpPr/>
          <p:nvPr/>
        </p:nvSpPr>
        <p:spPr>
          <a:xfrm>
            <a:off x="3381651" y="1562545"/>
            <a:ext cx="1906500" cy="156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Communications Planning </a:t>
            </a:r>
            <a:endParaRPr sz="800">
              <a:solidFill>
                <a:schemeClr val="dk1"/>
              </a:solidFill>
              <a:latin typeface="Calibri"/>
              <a:ea typeface="Calibri"/>
              <a:cs typeface="Calibri"/>
              <a:sym typeface="Calibri"/>
            </a:endParaRPr>
          </a:p>
        </p:txBody>
      </p:sp>
      <p:sp>
        <p:nvSpPr>
          <p:cNvPr id="402" name="Google Shape;402;g3f77efc324b_0_648"/>
          <p:cNvSpPr/>
          <p:nvPr/>
        </p:nvSpPr>
        <p:spPr>
          <a:xfrm>
            <a:off x="1965960" y="1124711"/>
            <a:ext cx="2670000" cy="167400"/>
          </a:xfrm>
          <a:prstGeom prst="roundRect">
            <a:avLst>
              <a:gd name="adj" fmla="val 12121"/>
            </a:avLst>
          </a:prstGeom>
          <a:solidFill>
            <a:srgbClr val="4FA3D1">
              <a:alpha val="65100"/>
            </a:srgbClr>
          </a:solidFill>
          <a:ln w="12700" cap="flat" cmpd="sng">
            <a:solidFill>
              <a:srgbClr val="4FA3D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3" name="Google Shape;403;g3f77efc324b_0_648"/>
          <p:cNvSpPr/>
          <p:nvPr/>
        </p:nvSpPr>
        <p:spPr>
          <a:xfrm>
            <a:off x="2011680" y="1124711"/>
            <a:ext cx="2596800" cy="167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Staffing Plan</a:t>
            </a:r>
            <a:endParaRPr sz="800">
              <a:solidFill>
                <a:schemeClr val="dk1"/>
              </a:solidFill>
              <a:latin typeface="Calibri"/>
              <a:ea typeface="Calibri"/>
              <a:cs typeface="Calibri"/>
              <a:sym typeface="Calibri"/>
            </a:endParaRPr>
          </a:p>
        </p:txBody>
      </p:sp>
      <p:sp>
        <p:nvSpPr>
          <p:cNvPr id="404" name="Google Shape;404;g3f77efc324b_0_648"/>
          <p:cNvSpPr/>
          <p:nvPr/>
        </p:nvSpPr>
        <p:spPr>
          <a:xfrm>
            <a:off x="4037076" y="1764506"/>
            <a:ext cx="3360300" cy="176700"/>
          </a:xfrm>
          <a:prstGeom prst="roundRect">
            <a:avLst>
              <a:gd name="adj" fmla="val 12121"/>
            </a:avLst>
          </a:prstGeom>
          <a:solidFill>
            <a:srgbClr val="1C7DBD"/>
          </a:solidFill>
          <a:ln w="12700" cap="flat" cmpd="sng">
            <a:solidFill>
              <a:srgbClr val="1C7DB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5" name="Google Shape;405;g3f77efc324b_0_648"/>
          <p:cNvSpPr/>
          <p:nvPr/>
        </p:nvSpPr>
        <p:spPr>
          <a:xfrm>
            <a:off x="4073652" y="1793755"/>
            <a:ext cx="3287400" cy="1209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Hire Key Staff &amp; Outside Support</a:t>
            </a:r>
            <a:endParaRPr sz="800">
              <a:solidFill>
                <a:schemeClr val="dk1"/>
              </a:solidFill>
              <a:latin typeface="Calibri"/>
              <a:ea typeface="Calibri"/>
              <a:cs typeface="Calibri"/>
              <a:sym typeface="Calibri"/>
            </a:endParaRPr>
          </a:p>
        </p:txBody>
      </p:sp>
      <p:sp>
        <p:nvSpPr>
          <p:cNvPr id="406" name="Google Shape;406;g3f77efc324b_0_648"/>
          <p:cNvSpPr/>
          <p:nvPr/>
        </p:nvSpPr>
        <p:spPr>
          <a:xfrm>
            <a:off x="320040" y="1976590"/>
            <a:ext cx="1600200" cy="953700"/>
          </a:xfrm>
          <a:prstGeom prst="rect">
            <a:avLst/>
          </a:prstGeom>
          <a:solidFill>
            <a:srgbClr val="1A8C74"/>
          </a:solidFill>
          <a:ln w="12700" cap="flat" cmpd="sng">
            <a:solidFill>
              <a:srgbClr val="1A8C7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7" name="Google Shape;407;g3f77efc324b_0_648"/>
          <p:cNvSpPr/>
          <p:nvPr/>
        </p:nvSpPr>
        <p:spPr>
          <a:xfrm>
            <a:off x="320040" y="1976590"/>
            <a:ext cx="1600200" cy="940200"/>
          </a:xfrm>
          <a:prstGeom prst="rect">
            <a:avLst/>
          </a:prstGeom>
          <a:noFill/>
          <a:ln>
            <a:noFill/>
          </a:ln>
        </p:spPr>
        <p:txBody>
          <a:bodyPr spcFirstLastPara="1" wrap="square" lIns="50800" tIns="50800" rIns="50800" bIns="50800" anchor="ctr" anchorCtr="0">
            <a:noAutofit/>
          </a:bodyPr>
          <a:lstStyle/>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Funding</a:t>
            </a:r>
            <a:endParaRPr sz="1100">
              <a:solidFill>
                <a:schemeClr val="dk1"/>
              </a:solidFill>
              <a:latin typeface="Calibri"/>
              <a:ea typeface="Calibri"/>
              <a:cs typeface="Calibri"/>
              <a:sym typeface="Calibri"/>
            </a:endParaRPr>
          </a:p>
        </p:txBody>
      </p:sp>
      <p:sp>
        <p:nvSpPr>
          <p:cNvPr id="408" name="Google Shape;408;g3f77efc324b_0_648"/>
          <p:cNvSpPr/>
          <p:nvPr/>
        </p:nvSpPr>
        <p:spPr>
          <a:xfrm>
            <a:off x="1920240"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9" name="Google Shape;409;g3f77efc324b_0_648"/>
          <p:cNvSpPr/>
          <p:nvPr/>
        </p:nvSpPr>
        <p:spPr>
          <a:xfrm>
            <a:off x="2610612"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0" name="Google Shape;410;g3f77efc324b_0_648"/>
          <p:cNvSpPr/>
          <p:nvPr/>
        </p:nvSpPr>
        <p:spPr>
          <a:xfrm>
            <a:off x="3300984"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g3f77efc324b_0_648"/>
          <p:cNvSpPr/>
          <p:nvPr/>
        </p:nvSpPr>
        <p:spPr>
          <a:xfrm>
            <a:off x="3991356"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2" name="Google Shape;412;g3f77efc324b_0_648"/>
          <p:cNvSpPr/>
          <p:nvPr/>
        </p:nvSpPr>
        <p:spPr>
          <a:xfrm>
            <a:off x="4681728"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3" name="Google Shape;413;g3f77efc324b_0_648"/>
          <p:cNvSpPr/>
          <p:nvPr/>
        </p:nvSpPr>
        <p:spPr>
          <a:xfrm>
            <a:off x="5372100"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g3f77efc324b_0_648"/>
          <p:cNvSpPr/>
          <p:nvPr/>
        </p:nvSpPr>
        <p:spPr>
          <a:xfrm>
            <a:off x="6062472"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g3f77efc324b_0_648"/>
          <p:cNvSpPr/>
          <p:nvPr/>
        </p:nvSpPr>
        <p:spPr>
          <a:xfrm>
            <a:off x="6752844"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g3f77efc324b_0_648"/>
          <p:cNvSpPr/>
          <p:nvPr/>
        </p:nvSpPr>
        <p:spPr>
          <a:xfrm>
            <a:off x="7443216"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7" name="Google Shape;417;g3f77efc324b_0_648"/>
          <p:cNvSpPr/>
          <p:nvPr/>
        </p:nvSpPr>
        <p:spPr>
          <a:xfrm>
            <a:off x="8133588" y="1976590"/>
            <a:ext cx="690300" cy="9537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g3f77efc324b_0_648"/>
          <p:cNvSpPr/>
          <p:nvPr/>
        </p:nvSpPr>
        <p:spPr>
          <a:xfrm>
            <a:off x="2656332" y="2022310"/>
            <a:ext cx="1979700" cy="195000"/>
          </a:xfrm>
          <a:prstGeom prst="roundRect">
            <a:avLst>
              <a:gd name="adj" fmla="val 12121"/>
            </a:avLst>
          </a:prstGeom>
          <a:solidFill>
            <a:srgbClr val="1A8C74"/>
          </a:solidFill>
          <a:ln w="12700" cap="flat" cmpd="sng">
            <a:solidFill>
              <a:srgbClr val="1A8C7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g3f77efc324b_0_648"/>
          <p:cNvSpPr/>
          <p:nvPr/>
        </p:nvSpPr>
        <p:spPr>
          <a:xfrm>
            <a:off x="2702052" y="2022310"/>
            <a:ext cx="1906500" cy="195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2027 Budget</a:t>
            </a:r>
            <a:endParaRPr sz="800">
              <a:solidFill>
                <a:schemeClr val="dk1"/>
              </a:solidFill>
              <a:latin typeface="Calibri"/>
              <a:ea typeface="Calibri"/>
              <a:cs typeface="Calibri"/>
              <a:sym typeface="Calibri"/>
            </a:endParaRPr>
          </a:p>
        </p:txBody>
      </p:sp>
      <p:sp>
        <p:nvSpPr>
          <p:cNvPr id="420" name="Google Shape;420;g3f77efc324b_0_648"/>
          <p:cNvSpPr/>
          <p:nvPr/>
        </p:nvSpPr>
        <p:spPr>
          <a:xfrm>
            <a:off x="2656332" y="2256145"/>
            <a:ext cx="3360300" cy="195000"/>
          </a:xfrm>
          <a:prstGeom prst="roundRect">
            <a:avLst>
              <a:gd name="adj" fmla="val 12121"/>
            </a:avLst>
          </a:prstGeom>
          <a:solidFill>
            <a:srgbClr val="3DB89C">
              <a:alpha val="65100"/>
            </a:srgbClr>
          </a:solidFill>
          <a:ln w="12700" cap="flat" cmpd="sng">
            <a:solidFill>
              <a:srgbClr val="3DB89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1" name="Google Shape;421;g3f77efc324b_0_648"/>
          <p:cNvSpPr/>
          <p:nvPr/>
        </p:nvSpPr>
        <p:spPr>
          <a:xfrm>
            <a:off x="2702052" y="2256147"/>
            <a:ext cx="3287400" cy="195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ROWE Budget Process &amp; Cost Recovery</a:t>
            </a:r>
            <a:endParaRPr sz="800">
              <a:solidFill>
                <a:schemeClr val="dk1"/>
              </a:solidFill>
              <a:latin typeface="Calibri"/>
              <a:ea typeface="Calibri"/>
              <a:cs typeface="Calibri"/>
              <a:sym typeface="Calibri"/>
            </a:endParaRPr>
          </a:p>
        </p:txBody>
      </p:sp>
      <p:sp>
        <p:nvSpPr>
          <p:cNvPr id="422" name="Google Shape;422;g3f77efc324b_0_648"/>
          <p:cNvSpPr/>
          <p:nvPr/>
        </p:nvSpPr>
        <p:spPr>
          <a:xfrm>
            <a:off x="3321644" y="2483829"/>
            <a:ext cx="1328100" cy="195600"/>
          </a:xfrm>
          <a:prstGeom prst="roundRect">
            <a:avLst>
              <a:gd name="adj" fmla="val 12121"/>
            </a:avLst>
          </a:prstGeom>
          <a:solidFill>
            <a:srgbClr val="1A8C74"/>
          </a:solidFill>
          <a:ln w="12700" cap="flat" cmpd="sng">
            <a:solidFill>
              <a:srgbClr val="1A8C7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3" name="Google Shape;423;g3f77efc324b_0_648"/>
          <p:cNvSpPr/>
          <p:nvPr/>
        </p:nvSpPr>
        <p:spPr>
          <a:xfrm>
            <a:off x="3369564" y="2488655"/>
            <a:ext cx="1252800" cy="1815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Loan Agmt / Fiscal Agent</a:t>
            </a:r>
            <a:endParaRPr sz="800">
              <a:solidFill>
                <a:schemeClr val="dk1"/>
              </a:solidFill>
              <a:latin typeface="Calibri"/>
              <a:ea typeface="Calibri"/>
              <a:cs typeface="Calibri"/>
              <a:sym typeface="Calibri"/>
            </a:endParaRPr>
          </a:p>
        </p:txBody>
      </p:sp>
      <p:sp>
        <p:nvSpPr>
          <p:cNvPr id="424" name="Google Shape;424;g3f77efc324b_0_648"/>
          <p:cNvSpPr/>
          <p:nvPr/>
        </p:nvSpPr>
        <p:spPr>
          <a:xfrm>
            <a:off x="4014216" y="2721704"/>
            <a:ext cx="1979700" cy="195000"/>
          </a:xfrm>
          <a:prstGeom prst="roundRect">
            <a:avLst>
              <a:gd name="adj" fmla="val 12121"/>
            </a:avLst>
          </a:prstGeom>
          <a:solidFill>
            <a:srgbClr val="3DB89C">
              <a:alpha val="65100"/>
            </a:srgbClr>
          </a:solidFill>
          <a:ln w="12700" cap="flat" cmpd="sng">
            <a:solidFill>
              <a:srgbClr val="3DB89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5" name="Google Shape;425;g3f77efc324b_0_648"/>
          <p:cNvSpPr/>
          <p:nvPr/>
        </p:nvSpPr>
        <p:spPr>
          <a:xfrm>
            <a:off x="4059936" y="2721703"/>
            <a:ext cx="1906500" cy="195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Grant Reporting</a:t>
            </a:r>
            <a:endParaRPr sz="800">
              <a:solidFill>
                <a:schemeClr val="dk1"/>
              </a:solidFill>
              <a:latin typeface="Calibri"/>
              <a:ea typeface="Calibri"/>
              <a:cs typeface="Calibri"/>
              <a:sym typeface="Calibri"/>
            </a:endParaRPr>
          </a:p>
        </p:txBody>
      </p:sp>
      <p:sp>
        <p:nvSpPr>
          <p:cNvPr id="426" name="Google Shape;426;g3f77efc324b_0_648"/>
          <p:cNvSpPr/>
          <p:nvPr/>
        </p:nvSpPr>
        <p:spPr>
          <a:xfrm>
            <a:off x="5417820" y="2018596"/>
            <a:ext cx="1979700" cy="193200"/>
          </a:xfrm>
          <a:prstGeom prst="roundRect">
            <a:avLst>
              <a:gd name="adj" fmla="val 12121"/>
            </a:avLst>
          </a:prstGeom>
          <a:solidFill>
            <a:srgbClr val="1A8C74"/>
          </a:solidFill>
          <a:ln w="12700" cap="flat" cmpd="sng">
            <a:solidFill>
              <a:srgbClr val="1A8C7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g3f77efc324b_0_648"/>
          <p:cNvSpPr/>
          <p:nvPr/>
        </p:nvSpPr>
        <p:spPr>
          <a:xfrm>
            <a:off x="5445252" y="2009451"/>
            <a:ext cx="1906500" cy="2079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2028 Budget</a:t>
            </a:r>
            <a:endParaRPr sz="800">
              <a:solidFill>
                <a:schemeClr val="dk1"/>
              </a:solidFill>
              <a:latin typeface="Calibri"/>
              <a:ea typeface="Calibri"/>
              <a:cs typeface="Calibri"/>
              <a:sym typeface="Calibri"/>
            </a:endParaRPr>
          </a:p>
        </p:txBody>
      </p:sp>
      <p:sp>
        <p:nvSpPr>
          <p:cNvPr id="428" name="Google Shape;428;g3f77efc324b_0_648"/>
          <p:cNvSpPr/>
          <p:nvPr/>
        </p:nvSpPr>
        <p:spPr>
          <a:xfrm>
            <a:off x="320040" y="2930207"/>
            <a:ext cx="1600200" cy="579000"/>
          </a:xfrm>
          <a:prstGeom prst="rect">
            <a:avLst/>
          </a:prstGeom>
          <a:solidFill>
            <a:srgbClr val="C5641A"/>
          </a:solidFill>
          <a:ln w="12700" cap="flat" cmpd="sng">
            <a:solidFill>
              <a:srgbClr val="C5641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9" name="Google Shape;429;g3f77efc324b_0_648"/>
          <p:cNvSpPr/>
          <p:nvPr/>
        </p:nvSpPr>
        <p:spPr>
          <a:xfrm>
            <a:off x="320040" y="2930206"/>
            <a:ext cx="1600200" cy="579000"/>
          </a:xfrm>
          <a:prstGeom prst="rect">
            <a:avLst/>
          </a:prstGeom>
          <a:noFill/>
          <a:ln>
            <a:noFill/>
          </a:ln>
        </p:spPr>
        <p:txBody>
          <a:bodyPr spcFirstLastPara="1" wrap="square" lIns="50800" tIns="50800" rIns="50800" bIns="50800" anchor="ctr" anchorCtr="0">
            <a:noAutofit/>
          </a:bodyPr>
          <a:lstStyle/>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Stakeholder</a:t>
            </a:r>
            <a:endParaRPr sz="11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Process</a:t>
            </a:r>
            <a:endParaRPr sz="1100">
              <a:solidFill>
                <a:schemeClr val="dk1"/>
              </a:solidFill>
              <a:latin typeface="Calibri"/>
              <a:ea typeface="Calibri"/>
              <a:cs typeface="Calibri"/>
              <a:sym typeface="Calibri"/>
            </a:endParaRPr>
          </a:p>
        </p:txBody>
      </p:sp>
      <p:sp>
        <p:nvSpPr>
          <p:cNvPr id="430" name="Google Shape;430;g3f77efc324b_0_648"/>
          <p:cNvSpPr/>
          <p:nvPr/>
        </p:nvSpPr>
        <p:spPr>
          <a:xfrm>
            <a:off x="1920240"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g3f77efc324b_0_648"/>
          <p:cNvSpPr/>
          <p:nvPr/>
        </p:nvSpPr>
        <p:spPr>
          <a:xfrm>
            <a:off x="2610612"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g3f77efc324b_0_648"/>
          <p:cNvSpPr/>
          <p:nvPr/>
        </p:nvSpPr>
        <p:spPr>
          <a:xfrm>
            <a:off x="3300984"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g3f77efc324b_0_648"/>
          <p:cNvSpPr/>
          <p:nvPr/>
        </p:nvSpPr>
        <p:spPr>
          <a:xfrm>
            <a:off x="3991356"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g3f77efc324b_0_648"/>
          <p:cNvSpPr/>
          <p:nvPr/>
        </p:nvSpPr>
        <p:spPr>
          <a:xfrm>
            <a:off x="4681728"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g3f77efc324b_0_648"/>
          <p:cNvSpPr/>
          <p:nvPr/>
        </p:nvSpPr>
        <p:spPr>
          <a:xfrm>
            <a:off x="5372100"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g3f77efc324b_0_648"/>
          <p:cNvSpPr/>
          <p:nvPr/>
        </p:nvSpPr>
        <p:spPr>
          <a:xfrm>
            <a:off x="6062472"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g3f77efc324b_0_648"/>
          <p:cNvSpPr/>
          <p:nvPr/>
        </p:nvSpPr>
        <p:spPr>
          <a:xfrm>
            <a:off x="6752844"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g3f77efc324b_0_648"/>
          <p:cNvSpPr/>
          <p:nvPr/>
        </p:nvSpPr>
        <p:spPr>
          <a:xfrm>
            <a:off x="7443216"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g3f77efc324b_0_648"/>
          <p:cNvSpPr/>
          <p:nvPr/>
        </p:nvSpPr>
        <p:spPr>
          <a:xfrm>
            <a:off x="8133588" y="2930207"/>
            <a:ext cx="690300" cy="579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g3f77efc324b_0_648"/>
          <p:cNvSpPr/>
          <p:nvPr/>
        </p:nvSpPr>
        <p:spPr>
          <a:xfrm>
            <a:off x="1965960" y="2975926"/>
            <a:ext cx="2670000" cy="211200"/>
          </a:xfrm>
          <a:prstGeom prst="roundRect">
            <a:avLst>
              <a:gd name="adj" fmla="val 12121"/>
            </a:avLst>
          </a:prstGeom>
          <a:solidFill>
            <a:srgbClr val="C5641A"/>
          </a:solidFill>
          <a:ln w="12700" cap="flat" cmpd="sng">
            <a:solidFill>
              <a:srgbClr val="C5641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1" name="Google Shape;441;g3f77efc324b_0_648"/>
          <p:cNvSpPr/>
          <p:nvPr/>
        </p:nvSpPr>
        <p:spPr>
          <a:xfrm>
            <a:off x="2011680" y="2975925"/>
            <a:ext cx="2596800" cy="211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Develop Transitional Process</a:t>
            </a:r>
            <a:endParaRPr sz="800">
              <a:solidFill>
                <a:schemeClr val="dk1"/>
              </a:solidFill>
              <a:latin typeface="Calibri"/>
              <a:ea typeface="Calibri"/>
              <a:cs typeface="Calibri"/>
              <a:sym typeface="Calibri"/>
            </a:endParaRPr>
          </a:p>
        </p:txBody>
      </p:sp>
      <p:sp>
        <p:nvSpPr>
          <p:cNvPr id="442" name="Google Shape;442;g3f77efc324b_0_648"/>
          <p:cNvSpPr/>
          <p:nvPr/>
        </p:nvSpPr>
        <p:spPr>
          <a:xfrm>
            <a:off x="4681728" y="2975926"/>
            <a:ext cx="2715900" cy="211200"/>
          </a:xfrm>
          <a:prstGeom prst="roundRect">
            <a:avLst>
              <a:gd name="adj" fmla="val 12121"/>
            </a:avLst>
          </a:prstGeom>
          <a:solidFill>
            <a:srgbClr val="E88B3A">
              <a:alpha val="65100"/>
            </a:srgbClr>
          </a:solidFill>
          <a:ln w="12700" cap="flat" cmpd="sng">
            <a:solidFill>
              <a:srgbClr val="E88B3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g3f77efc324b_0_648"/>
          <p:cNvSpPr/>
          <p:nvPr/>
        </p:nvSpPr>
        <p:spPr>
          <a:xfrm>
            <a:off x="4743450" y="2975926"/>
            <a:ext cx="2626500" cy="211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Transitional Stakeholder Processes</a:t>
            </a:r>
            <a:endParaRPr sz="800">
              <a:solidFill>
                <a:schemeClr val="dk1"/>
              </a:solidFill>
              <a:latin typeface="Calibri"/>
              <a:ea typeface="Calibri"/>
              <a:cs typeface="Calibri"/>
              <a:sym typeface="Calibri"/>
            </a:endParaRPr>
          </a:p>
        </p:txBody>
      </p:sp>
      <p:sp>
        <p:nvSpPr>
          <p:cNvPr id="444" name="Google Shape;444;g3f77efc324b_0_648"/>
          <p:cNvSpPr/>
          <p:nvPr/>
        </p:nvSpPr>
        <p:spPr>
          <a:xfrm>
            <a:off x="1970532" y="3266467"/>
            <a:ext cx="4092000" cy="200100"/>
          </a:xfrm>
          <a:prstGeom prst="roundRect">
            <a:avLst>
              <a:gd name="adj" fmla="val 12121"/>
            </a:avLst>
          </a:prstGeom>
          <a:solidFill>
            <a:srgbClr val="C5641A"/>
          </a:solidFill>
          <a:ln w="12700" cap="flat" cmpd="sng">
            <a:solidFill>
              <a:srgbClr val="C5641A"/>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g3f77efc324b_0_648"/>
          <p:cNvSpPr/>
          <p:nvPr/>
        </p:nvSpPr>
        <p:spPr>
          <a:xfrm>
            <a:off x="2011680" y="3295966"/>
            <a:ext cx="3977700" cy="1236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Develop ROWE Process</a:t>
            </a:r>
            <a:endParaRPr sz="800">
              <a:solidFill>
                <a:schemeClr val="dk1"/>
              </a:solidFill>
              <a:latin typeface="Calibri"/>
              <a:ea typeface="Calibri"/>
              <a:cs typeface="Calibri"/>
              <a:sym typeface="Calibri"/>
            </a:endParaRPr>
          </a:p>
        </p:txBody>
      </p:sp>
      <p:sp>
        <p:nvSpPr>
          <p:cNvPr id="446" name="Google Shape;446;g3f77efc324b_0_648"/>
          <p:cNvSpPr/>
          <p:nvPr/>
        </p:nvSpPr>
        <p:spPr>
          <a:xfrm>
            <a:off x="320040" y="3509355"/>
            <a:ext cx="1600200" cy="756300"/>
          </a:xfrm>
          <a:prstGeom prst="rect">
            <a:avLst/>
          </a:prstGeom>
          <a:solidFill>
            <a:srgbClr val="7B4FAD"/>
          </a:solidFill>
          <a:ln w="12700" cap="flat" cmpd="sng">
            <a:solidFill>
              <a:srgbClr val="7B4FA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g3f77efc324b_0_648"/>
          <p:cNvSpPr/>
          <p:nvPr/>
        </p:nvSpPr>
        <p:spPr>
          <a:xfrm>
            <a:off x="320040" y="3509354"/>
            <a:ext cx="1600200" cy="756300"/>
          </a:xfrm>
          <a:prstGeom prst="rect">
            <a:avLst/>
          </a:prstGeom>
          <a:noFill/>
          <a:ln>
            <a:noFill/>
          </a:ln>
        </p:spPr>
        <p:txBody>
          <a:bodyPr spcFirstLastPara="1" wrap="square" lIns="50800" tIns="50800" rIns="50800" bIns="50800" anchor="ctr" anchorCtr="0">
            <a:noAutofit/>
          </a:bodyPr>
          <a:lstStyle/>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Tariff &amp;</a:t>
            </a:r>
            <a:endParaRPr sz="1100">
              <a:solidFill>
                <a:schemeClr val="dk1"/>
              </a:solidFill>
              <a:latin typeface="Calibri"/>
              <a:ea typeface="Calibri"/>
              <a:cs typeface="Calibri"/>
              <a:sym typeface="Calibri"/>
            </a:endParaRPr>
          </a:p>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Contracts</a:t>
            </a:r>
            <a:endParaRPr sz="1100">
              <a:solidFill>
                <a:schemeClr val="dk1"/>
              </a:solidFill>
              <a:latin typeface="Calibri"/>
              <a:ea typeface="Calibri"/>
              <a:cs typeface="Calibri"/>
              <a:sym typeface="Calibri"/>
            </a:endParaRPr>
          </a:p>
        </p:txBody>
      </p:sp>
      <p:sp>
        <p:nvSpPr>
          <p:cNvPr id="448" name="Google Shape;448;g3f77efc324b_0_648"/>
          <p:cNvSpPr/>
          <p:nvPr/>
        </p:nvSpPr>
        <p:spPr>
          <a:xfrm>
            <a:off x="1920240"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g3f77efc324b_0_648"/>
          <p:cNvSpPr/>
          <p:nvPr/>
        </p:nvSpPr>
        <p:spPr>
          <a:xfrm>
            <a:off x="2610612"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g3f77efc324b_0_648"/>
          <p:cNvSpPr/>
          <p:nvPr/>
        </p:nvSpPr>
        <p:spPr>
          <a:xfrm>
            <a:off x="6062472"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g3f77efc324b_0_648"/>
          <p:cNvSpPr/>
          <p:nvPr/>
        </p:nvSpPr>
        <p:spPr>
          <a:xfrm>
            <a:off x="6752844"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g3f77efc324b_0_648"/>
          <p:cNvSpPr/>
          <p:nvPr/>
        </p:nvSpPr>
        <p:spPr>
          <a:xfrm>
            <a:off x="7443216"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g3f77efc324b_0_648"/>
          <p:cNvSpPr/>
          <p:nvPr/>
        </p:nvSpPr>
        <p:spPr>
          <a:xfrm>
            <a:off x="8133588" y="3509355"/>
            <a:ext cx="690300" cy="756300"/>
          </a:xfrm>
          <a:prstGeom prst="rect">
            <a:avLst/>
          </a:prstGeom>
          <a:solidFill>
            <a:srgbClr val="F4F8FB"/>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g3f77efc324b_0_648"/>
          <p:cNvSpPr/>
          <p:nvPr/>
        </p:nvSpPr>
        <p:spPr>
          <a:xfrm>
            <a:off x="1988820" y="3537548"/>
            <a:ext cx="4073700" cy="198600"/>
          </a:xfrm>
          <a:prstGeom prst="roundRect">
            <a:avLst>
              <a:gd name="adj" fmla="val 12121"/>
            </a:avLst>
          </a:prstGeom>
          <a:solidFill>
            <a:srgbClr val="7B4FAD"/>
          </a:solidFill>
          <a:ln w="12700" cap="flat" cmpd="sng">
            <a:solidFill>
              <a:srgbClr val="7B4FA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g3f77efc324b_0_648"/>
          <p:cNvSpPr/>
          <p:nvPr/>
        </p:nvSpPr>
        <p:spPr>
          <a:xfrm>
            <a:off x="2039112" y="3564731"/>
            <a:ext cx="3977700" cy="1725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Tariff Development</a:t>
            </a:r>
            <a:endParaRPr sz="800">
              <a:solidFill>
                <a:schemeClr val="dk1"/>
              </a:solidFill>
              <a:latin typeface="Calibri"/>
              <a:ea typeface="Calibri"/>
              <a:cs typeface="Calibri"/>
              <a:sym typeface="Calibri"/>
            </a:endParaRPr>
          </a:p>
        </p:txBody>
      </p:sp>
      <p:sp>
        <p:nvSpPr>
          <p:cNvPr id="456" name="Google Shape;456;g3f77efc324b_0_648"/>
          <p:cNvSpPr/>
          <p:nvPr/>
        </p:nvSpPr>
        <p:spPr>
          <a:xfrm>
            <a:off x="2610612" y="3781480"/>
            <a:ext cx="3451800" cy="180900"/>
          </a:xfrm>
          <a:prstGeom prst="roundRect">
            <a:avLst>
              <a:gd name="adj" fmla="val 12121"/>
            </a:avLst>
          </a:prstGeom>
          <a:solidFill>
            <a:srgbClr val="9B72C8">
              <a:alpha val="65100"/>
            </a:srgbClr>
          </a:solidFill>
          <a:ln w="12700" cap="flat" cmpd="sng">
            <a:solidFill>
              <a:srgbClr val="9B72C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7" name="Google Shape;457;g3f77efc324b_0_648"/>
          <p:cNvSpPr/>
          <p:nvPr/>
        </p:nvSpPr>
        <p:spPr>
          <a:xfrm>
            <a:off x="2656332" y="3773672"/>
            <a:ext cx="3333000" cy="1887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C3557"/>
              </a:buClr>
              <a:buSzPts val="800"/>
              <a:buFont typeface="Calibri"/>
              <a:buNone/>
            </a:pPr>
            <a:r>
              <a:rPr lang="en-US" sz="800">
                <a:solidFill>
                  <a:srgbClr val="1C3557"/>
                </a:solidFill>
                <a:latin typeface="Calibri"/>
                <a:ea typeface="Calibri"/>
                <a:cs typeface="Calibri"/>
                <a:sym typeface="Calibri"/>
              </a:rPr>
              <a:t>ROWE-CAISO Contract</a:t>
            </a:r>
            <a:endParaRPr sz="800">
              <a:solidFill>
                <a:schemeClr val="dk1"/>
              </a:solidFill>
              <a:latin typeface="Calibri"/>
              <a:ea typeface="Calibri"/>
              <a:cs typeface="Calibri"/>
              <a:sym typeface="Calibri"/>
            </a:endParaRPr>
          </a:p>
        </p:txBody>
      </p:sp>
      <p:sp>
        <p:nvSpPr>
          <p:cNvPr id="458" name="Google Shape;458;g3f77efc324b_0_648"/>
          <p:cNvSpPr/>
          <p:nvPr/>
        </p:nvSpPr>
        <p:spPr>
          <a:xfrm>
            <a:off x="320040" y="4265676"/>
            <a:ext cx="1600200" cy="329700"/>
          </a:xfrm>
          <a:prstGeom prst="rect">
            <a:avLst/>
          </a:prstGeom>
          <a:solidFill>
            <a:srgbClr val="A83248"/>
          </a:solidFill>
          <a:ln w="12700" cap="flat" cmpd="sng">
            <a:solidFill>
              <a:srgbClr val="A8324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g3f77efc324b_0_648"/>
          <p:cNvSpPr/>
          <p:nvPr/>
        </p:nvSpPr>
        <p:spPr>
          <a:xfrm>
            <a:off x="320040" y="4265676"/>
            <a:ext cx="1600200" cy="336000"/>
          </a:xfrm>
          <a:prstGeom prst="rect">
            <a:avLst/>
          </a:prstGeom>
          <a:noFill/>
          <a:ln>
            <a:noFill/>
          </a:ln>
        </p:spPr>
        <p:txBody>
          <a:bodyPr spcFirstLastPara="1" wrap="square" lIns="50800" tIns="50800" rIns="50800" bIns="50800" anchor="ctr" anchorCtr="0">
            <a:noAutofit/>
          </a:bodyPr>
          <a:lstStyle/>
          <a:p>
            <a:pPr marL="0" marR="0" lvl="0" indent="0" algn="ctr" rtl="0">
              <a:spcBef>
                <a:spcPts val="0"/>
              </a:spcBef>
              <a:spcAft>
                <a:spcPts val="0"/>
              </a:spcAft>
              <a:buClr>
                <a:srgbClr val="FFFFFF"/>
              </a:buClr>
              <a:buSzPts val="1100"/>
              <a:buFont typeface="Calibri"/>
              <a:buNone/>
            </a:pPr>
            <a:r>
              <a:rPr lang="en-US" sz="1100" b="1">
                <a:solidFill>
                  <a:srgbClr val="FFFFFF"/>
                </a:solidFill>
                <a:latin typeface="Calibri"/>
                <a:ea typeface="Calibri"/>
                <a:cs typeface="Calibri"/>
                <a:sym typeface="Calibri"/>
              </a:rPr>
              <a:t>ROWE</a:t>
            </a:r>
            <a:r>
              <a:rPr lang="en-US" sz="1100">
                <a:solidFill>
                  <a:schemeClr val="dk1"/>
                </a:solidFill>
                <a:latin typeface="Calibri"/>
                <a:ea typeface="Calibri"/>
                <a:cs typeface="Calibri"/>
                <a:sym typeface="Calibri"/>
              </a:rPr>
              <a:t> </a:t>
            </a:r>
            <a:r>
              <a:rPr lang="en-US" sz="1100" b="1">
                <a:solidFill>
                  <a:srgbClr val="FFFFFF"/>
                </a:solidFill>
                <a:latin typeface="Calibri"/>
                <a:ea typeface="Calibri"/>
                <a:cs typeface="Calibri"/>
                <a:sym typeface="Calibri"/>
              </a:rPr>
              <a:t>Evolution</a:t>
            </a:r>
            <a:endParaRPr sz="1100">
              <a:solidFill>
                <a:schemeClr val="dk1"/>
              </a:solidFill>
              <a:latin typeface="Calibri"/>
              <a:ea typeface="Calibri"/>
              <a:cs typeface="Calibri"/>
              <a:sym typeface="Calibri"/>
            </a:endParaRPr>
          </a:p>
        </p:txBody>
      </p:sp>
      <p:sp>
        <p:nvSpPr>
          <p:cNvPr id="460" name="Google Shape;460;g3f77efc324b_0_648"/>
          <p:cNvSpPr/>
          <p:nvPr/>
        </p:nvSpPr>
        <p:spPr>
          <a:xfrm>
            <a:off x="1920240"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1" name="Google Shape;461;g3f77efc324b_0_648"/>
          <p:cNvSpPr/>
          <p:nvPr/>
        </p:nvSpPr>
        <p:spPr>
          <a:xfrm>
            <a:off x="2610612"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g3f77efc324b_0_648"/>
          <p:cNvSpPr/>
          <p:nvPr/>
        </p:nvSpPr>
        <p:spPr>
          <a:xfrm>
            <a:off x="3300984"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3" name="Google Shape;463;g3f77efc324b_0_648"/>
          <p:cNvSpPr/>
          <p:nvPr/>
        </p:nvSpPr>
        <p:spPr>
          <a:xfrm>
            <a:off x="3991356"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4" name="Google Shape;464;g3f77efc324b_0_648"/>
          <p:cNvSpPr/>
          <p:nvPr/>
        </p:nvSpPr>
        <p:spPr>
          <a:xfrm>
            <a:off x="4681728"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g3f77efc324b_0_648"/>
          <p:cNvSpPr/>
          <p:nvPr/>
        </p:nvSpPr>
        <p:spPr>
          <a:xfrm>
            <a:off x="5372100"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6" name="Google Shape;466;g3f77efc324b_0_648"/>
          <p:cNvSpPr/>
          <p:nvPr/>
        </p:nvSpPr>
        <p:spPr>
          <a:xfrm>
            <a:off x="6062472"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7" name="Google Shape;467;g3f77efc324b_0_648"/>
          <p:cNvSpPr/>
          <p:nvPr/>
        </p:nvSpPr>
        <p:spPr>
          <a:xfrm>
            <a:off x="6752844"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8" name="Google Shape;468;g3f77efc324b_0_648"/>
          <p:cNvSpPr/>
          <p:nvPr/>
        </p:nvSpPr>
        <p:spPr>
          <a:xfrm>
            <a:off x="7443216"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9" name="Google Shape;469;g3f77efc324b_0_648"/>
          <p:cNvSpPr/>
          <p:nvPr/>
        </p:nvSpPr>
        <p:spPr>
          <a:xfrm>
            <a:off x="8133588" y="4265676"/>
            <a:ext cx="690300" cy="351000"/>
          </a:xfrm>
          <a:prstGeom prst="rect">
            <a:avLst/>
          </a:prstGeom>
          <a:solidFill>
            <a:srgbClr val="FFFFFF"/>
          </a:solidFill>
          <a:ln w="9525" cap="flat" cmpd="sng">
            <a:solidFill>
              <a:srgbClr val="D8E4E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g3f77efc324b_0_648"/>
          <p:cNvSpPr/>
          <p:nvPr/>
        </p:nvSpPr>
        <p:spPr>
          <a:xfrm>
            <a:off x="2619756" y="4335349"/>
            <a:ext cx="4777800" cy="204600"/>
          </a:xfrm>
          <a:prstGeom prst="roundRect">
            <a:avLst>
              <a:gd name="adj" fmla="val 12121"/>
            </a:avLst>
          </a:prstGeom>
          <a:solidFill>
            <a:srgbClr val="A83248"/>
          </a:solidFill>
          <a:ln w="12700" cap="flat" cmpd="sng">
            <a:solidFill>
              <a:srgbClr val="A8324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1" name="Google Shape;471;g3f77efc324b_0_648"/>
          <p:cNvSpPr/>
          <p:nvPr/>
        </p:nvSpPr>
        <p:spPr>
          <a:xfrm>
            <a:off x="2665476" y="4325686"/>
            <a:ext cx="4644300" cy="214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800"/>
              <a:buFont typeface="Calibri"/>
              <a:buNone/>
            </a:pPr>
            <a:r>
              <a:rPr lang="en-US" sz="800">
                <a:solidFill>
                  <a:srgbClr val="FFFFFF"/>
                </a:solidFill>
                <a:latin typeface="Calibri"/>
                <a:ea typeface="Calibri"/>
                <a:cs typeface="Calibri"/>
                <a:sym typeface="Calibri"/>
              </a:rPr>
              <a:t>ROWE Evolution Implementation Analysis</a:t>
            </a:r>
            <a:endParaRPr sz="800">
              <a:solidFill>
                <a:schemeClr val="dk1"/>
              </a:solidFill>
              <a:latin typeface="Calibri"/>
              <a:ea typeface="Calibri"/>
              <a:cs typeface="Calibri"/>
              <a:sym typeface="Calibri"/>
            </a:endParaRPr>
          </a:p>
        </p:txBody>
      </p:sp>
      <p:sp>
        <p:nvSpPr>
          <p:cNvPr id="472" name="Google Shape;472;g3f77efc324b_0_648"/>
          <p:cNvSpPr/>
          <p:nvPr/>
        </p:nvSpPr>
        <p:spPr>
          <a:xfrm>
            <a:off x="2882646" y="4869180"/>
            <a:ext cx="685800" cy="1647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E85D2F"/>
              </a:buClr>
              <a:buSzPts val="750"/>
              <a:buFont typeface="Calibri"/>
              <a:buNone/>
            </a:pPr>
            <a:r>
              <a:rPr lang="en-US" sz="750" b="1">
                <a:solidFill>
                  <a:srgbClr val="E85D2F"/>
                </a:solidFill>
                <a:latin typeface="Calibri"/>
                <a:ea typeface="Calibri"/>
                <a:cs typeface="Calibri"/>
                <a:sym typeface="Calibri"/>
              </a:rPr>
              <a:t>▼ Today</a:t>
            </a:r>
            <a:endParaRPr sz="750">
              <a:solidFill>
                <a:schemeClr val="dk1"/>
              </a:solidFill>
              <a:latin typeface="Calibri"/>
              <a:ea typeface="Calibri"/>
              <a:cs typeface="Calibri"/>
              <a:sym typeface="Calibri"/>
            </a:endParaRPr>
          </a:p>
        </p:txBody>
      </p:sp>
      <p:sp>
        <p:nvSpPr>
          <p:cNvPr id="473" name="Google Shape;473;g3f77efc324b_0_648"/>
          <p:cNvSpPr/>
          <p:nvPr/>
        </p:nvSpPr>
        <p:spPr>
          <a:xfrm rot="2700000" flipH="1">
            <a:off x="3876503" y="4926305"/>
            <a:ext cx="61518" cy="56851"/>
          </a:xfrm>
          <a:prstGeom prst="rect">
            <a:avLst/>
          </a:prstGeom>
          <a:solidFill>
            <a:srgbClr val="444444"/>
          </a:solidFill>
          <a:ln w="12700" cap="flat" cmpd="sng">
            <a:solidFill>
              <a:srgbClr val="444444"/>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g3f77efc324b_0_648"/>
          <p:cNvSpPr/>
          <p:nvPr/>
        </p:nvSpPr>
        <p:spPr>
          <a:xfrm>
            <a:off x="3888486" y="4872038"/>
            <a:ext cx="914400" cy="1617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444444"/>
              </a:buClr>
              <a:buSzPts val="600"/>
              <a:buFont typeface="Calibri"/>
              <a:buNone/>
            </a:pPr>
            <a:r>
              <a:rPr lang="en-US" sz="600">
                <a:solidFill>
                  <a:srgbClr val="444444"/>
                </a:solidFill>
                <a:latin typeface="Calibri"/>
                <a:ea typeface="Calibri"/>
                <a:cs typeface="Calibri"/>
                <a:sym typeface="Calibri"/>
              </a:rPr>
              <a:t>Est. Initial Board</a:t>
            </a:r>
            <a:r>
              <a:rPr lang="en-US" sz="600">
                <a:solidFill>
                  <a:schemeClr val="dk1"/>
                </a:solidFill>
                <a:latin typeface="Calibri"/>
                <a:ea typeface="Calibri"/>
                <a:cs typeface="Calibri"/>
                <a:sym typeface="Calibri"/>
              </a:rPr>
              <a:t> </a:t>
            </a:r>
            <a:r>
              <a:rPr lang="en-US" sz="600">
                <a:solidFill>
                  <a:srgbClr val="444444"/>
                </a:solidFill>
                <a:latin typeface="Calibri"/>
                <a:ea typeface="Calibri"/>
                <a:cs typeface="Calibri"/>
                <a:sym typeface="Calibri"/>
              </a:rPr>
              <a:t>Seated</a:t>
            </a:r>
            <a:endParaRPr sz="600">
              <a:solidFill>
                <a:schemeClr val="dk1"/>
              </a:solidFill>
              <a:latin typeface="Calibri"/>
              <a:ea typeface="Calibri"/>
              <a:cs typeface="Calibri"/>
              <a:sym typeface="Calibri"/>
            </a:endParaRPr>
          </a:p>
        </p:txBody>
      </p:sp>
      <p:sp>
        <p:nvSpPr>
          <p:cNvPr id="475" name="Google Shape;475;g3f77efc324b_0_648"/>
          <p:cNvSpPr/>
          <p:nvPr/>
        </p:nvSpPr>
        <p:spPr>
          <a:xfrm>
            <a:off x="3309557" y="4018789"/>
            <a:ext cx="2740800" cy="198600"/>
          </a:xfrm>
          <a:prstGeom prst="roundRect">
            <a:avLst>
              <a:gd name="adj" fmla="val 12121"/>
            </a:avLst>
          </a:prstGeom>
          <a:solidFill>
            <a:srgbClr val="7B4FAD"/>
          </a:solidFill>
          <a:ln w="12700" cap="flat" cmpd="sng">
            <a:solidFill>
              <a:srgbClr val="7B4FA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476" name="Google Shape;476;g3f77efc324b_0_648"/>
          <p:cNvCxnSpPr/>
          <p:nvPr/>
        </p:nvCxnSpPr>
        <p:spPr>
          <a:xfrm flipH="1">
            <a:off x="5843013" y="594358"/>
            <a:ext cx="21900" cy="4270500"/>
          </a:xfrm>
          <a:prstGeom prst="straightConnector1">
            <a:avLst/>
          </a:prstGeom>
          <a:noFill/>
          <a:ln w="19050" cap="flat" cmpd="sng">
            <a:solidFill>
              <a:srgbClr val="595959"/>
            </a:solidFill>
            <a:prstDash val="dash"/>
            <a:round/>
            <a:headEnd type="none" w="sm" len="sm"/>
            <a:tailEnd type="none" w="sm" len="sm"/>
          </a:ln>
        </p:spPr>
      </p:cxnSp>
      <p:sp>
        <p:nvSpPr>
          <p:cNvPr id="477" name="Google Shape;477;g3f77efc324b_0_648"/>
          <p:cNvSpPr/>
          <p:nvPr/>
        </p:nvSpPr>
        <p:spPr>
          <a:xfrm>
            <a:off x="5829300" y="4834602"/>
            <a:ext cx="1026300" cy="2559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444444"/>
              </a:buClr>
              <a:buSzPts val="700"/>
              <a:buFont typeface="Calibri"/>
              <a:buNone/>
            </a:pPr>
            <a:r>
              <a:rPr lang="en-US" sz="700">
                <a:solidFill>
                  <a:srgbClr val="444444"/>
                </a:solidFill>
                <a:latin typeface="Calibri"/>
                <a:ea typeface="Calibri"/>
                <a:cs typeface="Calibri"/>
                <a:sym typeface="Calibri"/>
              </a:rPr>
              <a:t>★ Est. FERC Filing</a:t>
            </a:r>
            <a:endParaRPr sz="700">
              <a:solidFill>
                <a:schemeClr val="dk1"/>
              </a:solidFill>
              <a:latin typeface="Calibri"/>
              <a:ea typeface="Calibri"/>
              <a:cs typeface="Calibri"/>
              <a:sym typeface="Calibri"/>
            </a:endParaRPr>
          </a:p>
        </p:txBody>
      </p:sp>
      <p:cxnSp>
        <p:nvCxnSpPr>
          <p:cNvPr id="478" name="Google Shape;478;g3f77efc324b_0_648"/>
          <p:cNvCxnSpPr/>
          <p:nvPr/>
        </p:nvCxnSpPr>
        <p:spPr>
          <a:xfrm>
            <a:off x="3881912" y="566928"/>
            <a:ext cx="13500" cy="4283700"/>
          </a:xfrm>
          <a:prstGeom prst="straightConnector1">
            <a:avLst/>
          </a:prstGeom>
          <a:noFill/>
          <a:ln w="19050" cap="flat" cmpd="sng">
            <a:solidFill>
              <a:srgbClr val="595959"/>
            </a:solidFill>
            <a:prstDash val="dash"/>
            <a:round/>
            <a:headEnd type="none" w="sm" len="sm"/>
            <a:tailEnd type="none" w="sm" len="sm"/>
          </a:ln>
        </p:spPr>
      </p:cxnSp>
      <p:cxnSp>
        <p:nvCxnSpPr>
          <p:cNvPr id="479" name="Google Shape;479;g3f77efc324b_0_648"/>
          <p:cNvCxnSpPr/>
          <p:nvPr/>
        </p:nvCxnSpPr>
        <p:spPr>
          <a:xfrm>
            <a:off x="2955798" y="603504"/>
            <a:ext cx="0" cy="4275600"/>
          </a:xfrm>
          <a:prstGeom prst="straightConnector1">
            <a:avLst/>
          </a:prstGeom>
          <a:noFill/>
          <a:ln w="12700" cap="flat" cmpd="sng">
            <a:solidFill>
              <a:srgbClr val="E85D2F"/>
            </a:solidFill>
            <a:prstDash val="solid"/>
            <a:round/>
            <a:headEnd type="none" w="sm" len="sm"/>
            <a:tailEnd type="none" w="sm" len="sm"/>
          </a:ln>
        </p:spPr>
      </p:cxnSp>
      <p:sp>
        <p:nvSpPr>
          <p:cNvPr id="480" name="Google Shape;480;g3f77efc324b_0_648"/>
          <p:cNvSpPr/>
          <p:nvPr/>
        </p:nvSpPr>
        <p:spPr>
          <a:xfrm>
            <a:off x="3369564" y="4072363"/>
            <a:ext cx="2596800" cy="960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chemeClr val="lt1"/>
              </a:buClr>
              <a:buSzPts val="800"/>
              <a:buFont typeface="Calibri"/>
              <a:buNone/>
            </a:pPr>
            <a:r>
              <a:rPr lang="en-US" sz="800">
                <a:solidFill>
                  <a:schemeClr val="lt1"/>
                </a:solidFill>
                <a:latin typeface="Calibri"/>
                <a:ea typeface="Calibri"/>
                <a:cs typeface="Calibri"/>
                <a:sym typeface="Calibri"/>
              </a:rPr>
              <a:t>RA Program</a:t>
            </a:r>
            <a:endParaRPr sz="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3f6bf3f2ee8_0_0"/>
          <p:cNvSpPr txBox="1"/>
          <p:nvPr/>
        </p:nvSpPr>
        <p:spPr>
          <a:xfrm>
            <a:off x="1181275" y="221775"/>
            <a:ext cx="7078200" cy="526800"/>
          </a:xfrm>
          <a:prstGeom prst="rect">
            <a:avLst/>
          </a:prstGeom>
          <a:no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n-US" sz="2900" b="1" i="0" u="none" strike="noStrike" cap="none">
                <a:solidFill>
                  <a:srgbClr val="0F54C4"/>
                </a:solidFill>
                <a:latin typeface="Libre Franklin"/>
                <a:ea typeface="Libre Franklin"/>
                <a:cs typeface="Libre Franklin"/>
                <a:sym typeface="Libre Franklin"/>
              </a:rPr>
              <a:t>ROWE Board Briefing Book - </a:t>
            </a:r>
            <a:r>
              <a:rPr lang="en-US" sz="2900" b="1" i="0" u="none" strike="noStrike" cap="none">
                <a:solidFill>
                  <a:srgbClr val="0F54C4"/>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Outline</a:t>
            </a:r>
            <a:endParaRPr sz="2900" b="1" i="0" u="none" strike="noStrike" cap="none">
              <a:solidFill>
                <a:srgbClr val="0F54C4"/>
              </a:solidFill>
              <a:latin typeface="Libre Franklin"/>
              <a:ea typeface="Libre Franklin"/>
              <a:cs typeface="Libre Franklin"/>
              <a:sym typeface="Libre Franklin"/>
            </a:endParaRPr>
          </a:p>
        </p:txBody>
      </p:sp>
      <p:sp>
        <p:nvSpPr>
          <p:cNvPr id="486" name="Google Shape;486;g3f6bf3f2ee8_0_0"/>
          <p:cNvSpPr txBox="1"/>
          <p:nvPr/>
        </p:nvSpPr>
        <p:spPr>
          <a:xfrm>
            <a:off x="1093225" y="888725"/>
            <a:ext cx="3930600" cy="37866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dk1"/>
                </a:solidFill>
                <a:latin typeface="Libre Franklin"/>
                <a:ea typeface="Libre Franklin"/>
                <a:cs typeface="Libre Franklin"/>
                <a:sym typeface="Libre Franklin"/>
              </a:rPr>
              <a:t>I. </a:t>
            </a:r>
            <a:r>
              <a:rPr lang="en-US" sz="1500" b="1" i="0" u="none" strike="noStrike" cap="none">
                <a:solidFill>
                  <a:schemeClr val="dk1"/>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Background</a:t>
            </a:r>
            <a:endParaRPr sz="1500" b="1"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chemeClr val="dk1"/>
              </a:buClr>
              <a:buSzPts val="1100"/>
              <a:buFont typeface="Arial"/>
              <a:buNone/>
            </a:pPr>
            <a:r>
              <a:rPr lang="en-US" sz="1500" b="1" i="0" u="none" strike="noStrike" cap="none">
                <a:solidFill>
                  <a:schemeClr val="dk1"/>
                </a:solidFill>
                <a:latin typeface="Libre Franklin"/>
                <a:ea typeface="Libre Franklin"/>
                <a:cs typeface="Libre Franklin"/>
                <a:sym typeface="Libre Franklin"/>
              </a:rPr>
              <a:t>II. Corporate Organization and Governance</a:t>
            </a:r>
            <a:endParaRPr sz="1500" b="1"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Proposed Action Plan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Corporate Formation</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ROWE Bylaws</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ROWE Policies</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Principal Place of Business</a:t>
            </a:r>
            <a:endParaRPr sz="15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chemeClr val="dk1"/>
              </a:buClr>
              <a:buSzPts val="1100"/>
              <a:buFont typeface="Arial"/>
              <a:buNone/>
            </a:pPr>
            <a:r>
              <a:rPr lang="en-US" sz="1500" b="1" i="0" u="none" strike="noStrike" cap="none">
                <a:solidFill>
                  <a:schemeClr val="dk1"/>
                </a:solidFill>
                <a:latin typeface="Libre Franklin"/>
                <a:ea typeface="Libre Franklin"/>
                <a:cs typeface="Libre Franklin"/>
                <a:sym typeface="Libre Franklin"/>
              </a:rPr>
              <a:t>III. Regulatory Structure and Oversight</a:t>
            </a:r>
            <a:endParaRPr sz="1500" b="1"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Proposed Action Plan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Overview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ROWE Governance Tariff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CAISO Integrated Tariff</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ROWE-CAISO Agreement</a:t>
            </a:r>
            <a:endParaRPr sz="1500" b="0" i="0" u="none" strike="noStrike" cap="none">
              <a:solidFill>
                <a:schemeClr val="dk1"/>
              </a:solidFill>
              <a:latin typeface="Libre Franklin"/>
              <a:ea typeface="Libre Franklin"/>
              <a:cs typeface="Libre Franklin"/>
              <a:sym typeface="Libre Franklin"/>
            </a:endParaRPr>
          </a:p>
        </p:txBody>
      </p:sp>
      <p:sp>
        <p:nvSpPr>
          <p:cNvPr id="487" name="Google Shape;487;g3f6bf3f2ee8_0_0"/>
          <p:cNvSpPr txBox="1"/>
          <p:nvPr/>
        </p:nvSpPr>
        <p:spPr>
          <a:xfrm>
            <a:off x="4875275" y="1004225"/>
            <a:ext cx="3930600" cy="35556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1500" b="1" i="0" u="none" strike="noStrike" cap="none">
                <a:solidFill>
                  <a:schemeClr val="dk1"/>
                </a:solidFill>
                <a:latin typeface="Libre Franklin"/>
                <a:ea typeface="Libre Franklin"/>
                <a:cs typeface="Libre Franklin"/>
                <a:sym typeface="Libre Franklin"/>
              </a:rPr>
              <a:t>IV. Market Oversight and Data Access</a:t>
            </a:r>
            <a:endParaRPr sz="1500" b="1"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Proposed Action Plan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Market Oversight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Data Access</a:t>
            </a:r>
            <a:endParaRPr sz="15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dk1"/>
                </a:solidFill>
                <a:latin typeface="Libre Franklin"/>
                <a:ea typeface="Libre Franklin"/>
                <a:cs typeface="Libre Franklin"/>
                <a:sym typeface="Libre Franklin"/>
              </a:rPr>
              <a:t>V. Budget and Finance </a:t>
            </a:r>
            <a:endParaRPr sz="1500" b="1"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Proposed Action Plan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Global Impact Contract Status</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Financial Reports</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Debt Financing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Grant Agreements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Budgets (2027-2028)</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ROWE Budget Process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Cost Recovery Mechanism</a:t>
            </a:r>
            <a:endParaRPr sz="15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Libre Franklin"/>
              <a:ea typeface="Libre Franklin"/>
              <a:cs typeface="Libre Franklin"/>
              <a:sym typeface="Libre Frankli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g3f6bf3f2ee8_0_8"/>
          <p:cNvSpPr txBox="1"/>
          <p:nvPr/>
        </p:nvSpPr>
        <p:spPr>
          <a:xfrm>
            <a:off x="1210125" y="178475"/>
            <a:ext cx="7078200" cy="526800"/>
          </a:xfrm>
          <a:prstGeom prst="rect">
            <a:avLst/>
          </a:prstGeom>
          <a:no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Clr>
                <a:srgbClr val="000000"/>
              </a:buClr>
              <a:buSzPts val="2900"/>
              <a:buFont typeface="Arial"/>
              <a:buNone/>
            </a:pPr>
            <a:r>
              <a:rPr lang="en-US" sz="2900" b="1" i="0" u="none" strike="noStrike" cap="none">
                <a:solidFill>
                  <a:srgbClr val="0F54C4"/>
                </a:solidFill>
                <a:latin typeface="Libre Franklin"/>
                <a:ea typeface="Libre Franklin"/>
                <a:cs typeface="Libre Franklin"/>
                <a:sym typeface="Libre Franklin"/>
              </a:rPr>
              <a:t>ROWE Board Briefing Book - </a:t>
            </a:r>
            <a:r>
              <a:rPr lang="en-US" sz="2900" b="1" i="0" u="none" strike="noStrike" cap="none">
                <a:solidFill>
                  <a:srgbClr val="0F54C4"/>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Outline</a:t>
            </a:r>
            <a:endParaRPr sz="2900" b="1" i="0" u="none" strike="noStrike" cap="none">
              <a:solidFill>
                <a:srgbClr val="0F54C4"/>
              </a:solidFill>
              <a:latin typeface="Libre Franklin"/>
              <a:ea typeface="Libre Franklin"/>
              <a:cs typeface="Libre Franklin"/>
              <a:sym typeface="Libre Franklin"/>
            </a:endParaRPr>
          </a:p>
        </p:txBody>
      </p:sp>
      <p:sp>
        <p:nvSpPr>
          <p:cNvPr id="493" name="Google Shape;493;g3f6bf3f2ee8_0_8"/>
          <p:cNvSpPr txBox="1"/>
          <p:nvPr/>
        </p:nvSpPr>
        <p:spPr>
          <a:xfrm>
            <a:off x="1104875" y="909300"/>
            <a:ext cx="3614400" cy="40173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1500" b="1" i="0" u="none" strike="noStrike" cap="none">
                <a:solidFill>
                  <a:schemeClr val="dk1"/>
                </a:solidFill>
                <a:latin typeface="Libre Franklin"/>
                <a:ea typeface="Libre Franklin"/>
                <a:cs typeface="Libre Franklin"/>
                <a:sym typeface="Libre Franklin"/>
              </a:rPr>
              <a:t>VI. Staffing &amp; External Resources</a:t>
            </a:r>
            <a:endParaRPr sz="1500" b="1"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Proposed Action Plan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ROWE Staff</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Consulting and Legal</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Stakeholder Support</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CAISO Pre-Launch Support</a:t>
            </a:r>
            <a:endParaRPr sz="15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dk1"/>
                </a:solidFill>
                <a:latin typeface="Libre Franklin"/>
                <a:ea typeface="Libre Franklin"/>
                <a:cs typeface="Libre Franklin"/>
                <a:sym typeface="Libre Franklin"/>
              </a:rPr>
              <a:t>VII. External Coordination</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Proposed Action Plan</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Website Branding Process</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Talking Points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Key Communications Opportunities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Office of Public Participation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Tribal Engagement</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BOSR</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Consumer Advocate Organization </a:t>
            </a:r>
            <a:endParaRPr sz="1500" b="0" i="0" u="none" strike="noStrike" cap="none">
              <a:solidFill>
                <a:schemeClr val="dk1"/>
              </a:solidFill>
              <a:latin typeface="Libre Franklin"/>
              <a:ea typeface="Libre Franklin"/>
              <a:cs typeface="Libre Franklin"/>
              <a:sym typeface="Libre Franklin"/>
            </a:endParaRPr>
          </a:p>
        </p:txBody>
      </p:sp>
      <p:sp>
        <p:nvSpPr>
          <p:cNvPr id="494" name="Google Shape;494;g3f6bf3f2ee8_0_8"/>
          <p:cNvSpPr txBox="1"/>
          <p:nvPr/>
        </p:nvSpPr>
        <p:spPr>
          <a:xfrm>
            <a:off x="4800000" y="1128600"/>
            <a:ext cx="4344000" cy="35673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1500" b="1" i="0" u="none" strike="noStrike" cap="none">
                <a:solidFill>
                  <a:schemeClr val="dk1"/>
                </a:solidFill>
                <a:latin typeface="Libre Franklin"/>
                <a:ea typeface="Libre Franklin"/>
                <a:cs typeface="Libre Franklin"/>
                <a:sym typeface="Libre Franklin"/>
              </a:rPr>
              <a:t>VIII. Stakeholder Process</a:t>
            </a:r>
            <a:endParaRPr sz="1500" b="1" i="0" u="none" strike="noStrike" cap="none">
              <a:solidFill>
                <a:schemeClr val="dk1"/>
              </a:solidFill>
              <a:latin typeface="Libre Franklin"/>
              <a:ea typeface="Libre Franklin"/>
              <a:cs typeface="Libre Franklin"/>
              <a:sym typeface="Libre Franklin"/>
            </a:endParaRPr>
          </a:p>
          <a:p>
            <a:pPr marL="457200" marR="0" lvl="0" indent="-323850" algn="l" rtl="0">
              <a:lnSpc>
                <a:spcPct val="115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Proposed Action Plan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15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Stakeholder Representatives Committee</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15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Sectors</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15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Stakeholder Registration and Code of Conduct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15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Voting and Remand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15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Interim Stakeholder Process</a:t>
            </a:r>
            <a:endParaRPr sz="12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dk1"/>
                </a:solidFill>
                <a:latin typeface="Libre Franklin"/>
                <a:ea typeface="Libre Franklin"/>
                <a:cs typeface="Libre Franklin"/>
                <a:sym typeface="Libre Franklin"/>
              </a:rPr>
              <a:t>IX. ROWE Evolution</a:t>
            </a:r>
            <a:endParaRPr sz="1500" b="1"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Proposed Action Plan</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Implementation Analysis</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Evolution to Full Public Utility Status </a:t>
            </a:r>
            <a:endParaRPr sz="1500" b="0" i="0" u="none" strike="noStrike" cap="none">
              <a:solidFill>
                <a:schemeClr val="dk1"/>
              </a:solidFill>
              <a:latin typeface="Libre Franklin"/>
              <a:ea typeface="Libre Franklin"/>
              <a:cs typeface="Libre Franklin"/>
              <a:sym typeface="Libre Franklin"/>
            </a:endParaRPr>
          </a:p>
          <a:p>
            <a:pPr marL="457200" marR="0" lvl="0" indent="-323850" algn="l" rtl="0">
              <a:lnSpc>
                <a:spcPct val="100000"/>
              </a:lnSpc>
              <a:spcBef>
                <a:spcPts val="0"/>
              </a:spcBef>
              <a:spcAft>
                <a:spcPts val="0"/>
              </a:spcAft>
              <a:buClr>
                <a:schemeClr val="dk1"/>
              </a:buClr>
              <a:buSzPts val="1500"/>
              <a:buFont typeface="Libre Franklin"/>
              <a:buAutoNum type="alphaLcPeriod"/>
            </a:pPr>
            <a:r>
              <a:rPr lang="en-US" sz="1500" b="0" i="0" u="none" strike="noStrike" cap="none">
                <a:solidFill>
                  <a:schemeClr val="dk1"/>
                </a:solidFill>
                <a:latin typeface="Libre Franklin"/>
                <a:ea typeface="Libre Franklin"/>
                <a:cs typeface="Libre Franklin"/>
                <a:sym typeface="Libre Franklin"/>
              </a:rPr>
              <a:t>Adding Services. </a:t>
            </a:r>
            <a:endParaRPr sz="1500" b="0" i="0" u="none" strike="noStrike" cap="none">
              <a:solidFill>
                <a:schemeClr val="dk1"/>
              </a:solidFill>
              <a:latin typeface="Libre Franklin"/>
              <a:ea typeface="Libre Franklin"/>
              <a:cs typeface="Libre Franklin"/>
              <a:sym typeface="Libre Frankl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3f6f047337f_0_224"/>
          <p:cNvSpPr txBox="1"/>
          <p:nvPr/>
        </p:nvSpPr>
        <p:spPr>
          <a:xfrm>
            <a:off x="1115700" y="86225"/>
            <a:ext cx="8028300" cy="759300"/>
          </a:xfrm>
          <a:prstGeom prst="rect">
            <a:avLst/>
          </a:prstGeom>
          <a:noFill/>
          <a:ln>
            <a:noFill/>
          </a:ln>
        </p:spPr>
        <p:txBody>
          <a:bodyPr spcFirstLastPara="1" wrap="square" lIns="45725" tIns="45725" rIns="45725" bIns="45725" anchor="t" anchorCtr="0">
            <a:noAutofit/>
          </a:bodyPr>
          <a:lstStyle/>
          <a:p>
            <a:pPr marL="0" marR="0" lvl="0" indent="0" algn="l" rtl="0">
              <a:lnSpc>
                <a:spcPct val="115000"/>
              </a:lnSpc>
              <a:spcBef>
                <a:spcPts val="0"/>
              </a:spcBef>
              <a:spcAft>
                <a:spcPts val="0"/>
              </a:spcAft>
              <a:buClr>
                <a:srgbClr val="0B3F92"/>
              </a:buClr>
              <a:buSzPts val="1800"/>
              <a:buFont typeface="Libre Franklin"/>
              <a:buNone/>
            </a:pPr>
            <a:r>
              <a:rPr lang="en-US" sz="2500" b="1" i="0" u="none" strike="noStrike" cap="none">
                <a:solidFill>
                  <a:srgbClr val="0B3F92"/>
                </a:solidFill>
                <a:latin typeface="Libre Franklin"/>
                <a:ea typeface="Libre Franklin"/>
                <a:cs typeface="Libre Franklin"/>
                <a:sym typeface="Libre Franklin"/>
              </a:rPr>
              <a:t>Chapter II: </a:t>
            </a:r>
            <a:r>
              <a:rPr lang="en-US" sz="2500" b="1" i="0" u="none" strike="noStrike" cap="none">
                <a:solidFill>
                  <a:srgbClr val="0B3F92"/>
                </a:solidFill>
                <a:latin typeface="Libre Franklin"/>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Corporate</a:t>
            </a:r>
            <a:r>
              <a:rPr lang="en-US" sz="2500" b="1" i="0" u="none" strike="noStrike" cap="none">
                <a:solidFill>
                  <a:srgbClr val="0B3F92"/>
                </a:solidFill>
                <a:latin typeface="Libre Franklin"/>
                <a:ea typeface="Libre Franklin"/>
                <a:cs typeface="Libre Franklin"/>
                <a:sym typeface="Libre Franklin"/>
              </a:rPr>
              <a:t> Organization and Governance</a:t>
            </a:r>
            <a:endParaRPr sz="2500" b="1" i="0" u="none" strike="noStrike" cap="none">
              <a:solidFill>
                <a:srgbClr val="0B3F92"/>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chemeClr val="dk1"/>
              </a:buClr>
              <a:buSzPts val="1100"/>
              <a:buFont typeface="Arial"/>
              <a:buNone/>
            </a:pPr>
            <a:r>
              <a:rPr lang="en-US" sz="1400" b="1" i="0" u="none" strike="noStrike" cap="none">
                <a:solidFill>
                  <a:schemeClr val="dk1"/>
                </a:solidFill>
                <a:latin typeface="Libre Franklin"/>
                <a:ea typeface="Libre Franklin"/>
                <a:cs typeface="Libre Franklin"/>
                <a:sym typeface="Libre Franklin"/>
              </a:rPr>
              <a:t>The Board should prioritize the following actions:</a:t>
            </a:r>
            <a:endParaRPr sz="1400" b="1"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2900"/>
              <a:buFont typeface="Arial"/>
              <a:buNone/>
            </a:pPr>
            <a:endParaRPr sz="2900" b="1" i="0" u="none" strike="noStrike" cap="none">
              <a:solidFill>
                <a:srgbClr val="0B3F92"/>
              </a:solidFill>
              <a:latin typeface="Libre Franklin"/>
              <a:ea typeface="Libre Franklin"/>
              <a:cs typeface="Libre Franklin"/>
              <a:sym typeface="Libre Franklin"/>
            </a:endParaRPr>
          </a:p>
        </p:txBody>
      </p:sp>
      <p:sp>
        <p:nvSpPr>
          <p:cNvPr id="500" name="Google Shape;500;g3f6f047337f_0_224"/>
          <p:cNvSpPr txBox="1"/>
          <p:nvPr/>
        </p:nvSpPr>
        <p:spPr>
          <a:xfrm>
            <a:off x="1210200" y="891725"/>
            <a:ext cx="3595800" cy="37557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Libre Franklin"/>
                <a:ea typeface="Libre Franklin"/>
                <a:cs typeface="Libre Franklin"/>
                <a:sym typeface="Libre Franklin"/>
              </a:rPr>
              <a:t>1. Adoption of additional policies and principles, including:</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Board Selection Policy; </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Open Meetings Policy;</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Open Records Policies;</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Directors' Code of Conduct and Ethical Principles; </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Employee Code of Conduct and Ethics Program; </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Records Retention; </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Updated Conflicts of  Interest Policy; </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Corporate Governance Principles.</a:t>
            </a:r>
            <a:endParaRPr sz="1400" b="0" i="0" u="none" strike="noStrike" cap="none">
              <a:solidFill>
                <a:srgbClr val="000000"/>
              </a:solidFill>
              <a:latin typeface="Libre Franklin"/>
              <a:ea typeface="Libre Franklin"/>
              <a:cs typeface="Libre Franklin"/>
              <a:sym typeface="Libre Franklin"/>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Libre Franklin"/>
                <a:ea typeface="Libre Franklin"/>
                <a:cs typeface="Libre Franklin"/>
                <a:sym typeface="Libre Franklin"/>
              </a:rPr>
              <a:t>2. Creation of certain committees of the Board, including:</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Audit and Finance Committee; and</a:t>
            </a:r>
            <a:endParaRPr sz="1400" b="0" i="0" u="none" strike="noStrike" cap="none">
              <a:solidFill>
                <a:srgbClr val="000000"/>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rgbClr val="000000"/>
              </a:buClr>
              <a:buSzPts val="1400"/>
              <a:buFont typeface="Libre Franklin"/>
              <a:buChar char="●"/>
            </a:pPr>
            <a:r>
              <a:rPr lang="en-US" sz="1400" b="0" i="0" u="none" strike="noStrike" cap="none">
                <a:solidFill>
                  <a:srgbClr val="000000"/>
                </a:solidFill>
                <a:latin typeface="Libre Franklin"/>
                <a:ea typeface="Libre Franklin"/>
                <a:cs typeface="Libre Franklin"/>
                <a:sym typeface="Libre Franklin"/>
              </a:rPr>
              <a:t>Public Policy Committee.</a:t>
            </a:r>
            <a:endParaRPr sz="1400" b="0" i="0" u="none" strike="noStrike" cap="none">
              <a:solidFill>
                <a:srgbClr val="000000"/>
              </a:solidFill>
              <a:latin typeface="Libre Franklin"/>
              <a:ea typeface="Libre Franklin"/>
              <a:cs typeface="Libre Franklin"/>
              <a:sym typeface="Libre Franklin"/>
            </a:endParaRPr>
          </a:p>
        </p:txBody>
      </p:sp>
      <p:sp>
        <p:nvSpPr>
          <p:cNvPr id="501" name="Google Shape;501;g3f6f047337f_0_224"/>
          <p:cNvSpPr txBox="1"/>
          <p:nvPr/>
        </p:nvSpPr>
        <p:spPr>
          <a:xfrm>
            <a:off x="4806000" y="845525"/>
            <a:ext cx="4203000" cy="3848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Libre Franklin"/>
                <a:ea typeface="Libre Franklin"/>
                <a:cs typeface="Libre Franklin"/>
                <a:sym typeface="Libre Franklin"/>
              </a:rPr>
              <a:t>3. Outreach of the Public Policy Committee to:</a:t>
            </a:r>
            <a:endParaRPr sz="1400" b="0" i="0" u="none" strike="noStrike" cap="none">
              <a:solidFill>
                <a:schemeClr val="dk1"/>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chemeClr val="dk1"/>
              </a:buClr>
              <a:buSzPts val="1400"/>
              <a:buFont typeface="Libre Franklin"/>
              <a:buChar char="●"/>
            </a:pPr>
            <a:r>
              <a:rPr lang="en-US" sz="1400" b="0" i="0" u="none" strike="noStrike" cap="none">
                <a:solidFill>
                  <a:schemeClr val="dk1"/>
                </a:solidFill>
                <a:latin typeface="Libre Franklin"/>
                <a:ea typeface="Libre Franklin"/>
                <a:cs typeface="Libre Franklin"/>
                <a:sym typeface="Libre Franklin"/>
              </a:rPr>
              <a:t>Body of State Regulators</a:t>
            </a:r>
            <a:endParaRPr sz="1400" b="0" i="0" u="none" strike="noStrike" cap="none">
              <a:solidFill>
                <a:schemeClr val="dk1"/>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chemeClr val="dk1"/>
              </a:buClr>
              <a:buSzPts val="1400"/>
              <a:buFont typeface="Libre Franklin"/>
              <a:buChar char="●"/>
            </a:pPr>
            <a:r>
              <a:rPr lang="en-US" sz="1400" b="0" i="0" u="none" strike="noStrike" cap="none">
                <a:solidFill>
                  <a:schemeClr val="dk1"/>
                </a:solidFill>
                <a:latin typeface="Libre Franklin"/>
                <a:ea typeface="Libre Franklin"/>
                <a:cs typeface="Libre Franklin"/>
                <a:sym typeface="Libre Franklin"/>
              </a:rPr>
              <a:t>Tribes</a:t>
            </a:r>
            <a:endParaRPr sz="1400" b="0" i="0" u="none" strike="noStrike" cap="none">
              <a:solidFill>
                <a:schemeClr val="dk1"/>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chemeClr val="dk1"/>
              </a:buClr>
              <a:buSzPts val="1400"/>
              <a:buFont typeface="Libre Franklin"/>
              <a:buChar char="●"/>
            </a:pPr>
            <a:r>
              <a:rPr lang="en-US" sz="1400" b="0" i="0" u="none" strike="noStrike" cap="none">
                <a:solidFill>
                  <a:schemeClr val="dk1"/>
                </a:solidFill>
                <a:latin typeface="Libre Franklin"/>
                <a:ea typeface="Libre Franklin"/>
                <a:cs typeface="Libre Franklin"/>
                <a:sym typeface="Libre Franklin"/>
              </a:rPr>
              <a:t>PMAs</a:t>
            </a:r>
            <a:endParaRPr sz="1400" b="0" i="0" u="none" strike="noStrike" cap="none">
              <a:solidFill>
                <a:schemeClr val="dk1"/>
              </a:solidFill>
              <a:latin typeface="Libre Franklin"/>
              <a:ea typeface="Libre Franklin"/>
              <a:cs typeface="Libre Franklin"/>
              <a:sym typeface="Libre Franklin"/>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Libre Franklin"/>
                <a:ea typeface="Libre Franklin"/>
                <a:cs typeface="Libre Franklin"/>
                <a:sym typeface="Libre Franklin"/>
              </a:rPr>
              <a:t>4. Establishment of clear protocols for Board communication with:</a:t>
            </a:r>
            <a:endParaRPr sz="1400" b="0" i="0" u="none" strike="noStrike" cap="none">
              <a:solidFill>
                <a:schemeClr val="dk1"/>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chemeClr val="dk1"/>
              </a:buClr>
              <a:buSzPts val="1400"/>
              <a:buFont typeface="Libre Franklin"/>
              <a:buChar char="●"/>
            </a:pPr>
            <a:r>
              <a:rPr lang="en-US" sz="1400" b="0" i="0" u="none" strike="noStrike" cap="none">
                <a:solidFill>
                  <a:schemeClr val="dk1"/>
                </a:solidFill>
                <a:latin typeface="Libre Franklin"/>
                <a:ea typeface="Libre Franklin"/>
                <a:cs typeface="Libre Franklin"/>
                <a:sym typeface="Libre Franklin"/>
              </a:rPr>
              <a:t>Body of State Regulators;</a:t>
            </a:r>
            <a:endParaRPr sz="1400" b="0" i="0" u="none" strike="noStrike" cap="none">
              <a:solidFill>
                <a:schemeClr val="dk1"/>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chemeClr val="dk1"/>
              </a:buClr>
              <a:buSzPts val="1400"/>
              <a:buFont typeface="Libre Franklin"/>
              <a:buChar char="●"/>
            </a:pPr>
            <a:r>
              <a:rPr lang="en-US" sz="1400" b="0" i="0" u="none" strike="noStrike" cap="none">
                <a:solidFill>
                  <a:schemeClr val="dk1"/>
                </a:solidFill>
                <a:latin typeface="Libre Franklin"/>
                <a:ea typeface="Libre Franklin"/>
                <a:cs typeface="Libre Franklin"/>
                <a:sym typeface="Libre Franklin"/>
              </a:rPr>
              <a:t>Tribes;</a:t>
            </a:r>
            <a:endParaRPr sz="1400" b="0" i="0" u="none" strike="noStrike" cap="none">
              <a:solidFill>
                <a:schemeClr val="dk1"/>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chemeClr val="dk1"/>
              </a:buClr>
              <a:buSzPts val="1400"/>
              <a:buFont typeface="Libre Franklin"/>
              <a:buChar char="●"/>
            </a:pPr>
            <a:r>
              <a:rPr lang="en-US" sz="1400" b="0" i="0" u="none" strike="noStrike" cap="none">
                <a:solidFill>
                  <a:schemeClr val="dk1"/>
                </a:solidFill>
                <a:latin typeface="Libre Franklin"/>
                <a:ea typeface="Libre Franklin"/>
                <a:cs typeface="Libre Franklin"/>
                <a:sym typeface="Libre Franklin"/>
              </a:rPr>
              <a:t>Consumer Advocates Organization; and </a:t>
            </a:r>
            <a:endParaRPr sz="1400" b="0" i="0" u="none" strike="noStrike" cap="none">
              <a:solidFill>
                <a:schemeClr val="dk1"/>
              </a:solidFill>
              <a:latin typeface="Libre Franklin"/>
              <a:ea typeface="Libre Franklin"/>
              <a:cs typeface="Libre Franklin"/>
              <a:sym typeface="Libre Franklin"/>
            </a:endParaRPr>
          </a:p>
          <a:p>
            <a:pPr marL="457200" marR="0" lvl="0" indent="-317500" algn="l" rtl="0">
              <a:lnSpc>
                <a:spcPct val="100000"/>
              </a:lnSpc>
              <a:spcBef>
                <a:spcPts val="0"/>
              </a:spcBef>
              <a:spcAft>
                <a:spcPts val="0"/>
              </a:spcAft>
              <a:buClr>
                <a:schemeClr val="dk1"/>
              </a:buClr>
              <a:buSzPts val="1400"/>
              <a:buFont typeface="Libre Franklin"/>
              <a:buChar char="●"/>
            </a:pPr>
            <a:r>
              <a:rPr lang="en-US" sz="1400" b="0" i="0" u="none" strike="noStrike" cap="none">
                <a:solidFill>
                  <a:schemeClr val="dk1"/>
                </a:solidFill>
                <a:latin typeface="Libre Franklin"/>
                <a:ea typeface="Libre Franklin"/>
                <a:cs typeface="Libre Franklin"/>
                <a:sym typeface="Libre Franklin"/>
              </a:rPr>
              <a:t>Stakeholder Representatives Committee.</a:t>
            </a:r>
            <a:endParaRPr sz="14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Libre Franklin"/>
                <a:ea typeface="Libre Franklin"/>
                <a:cs typeface="Libre Franklin"/>
                <a:sym typeface="Libre Franklin"/>
              </a:rPr>
              <a:t>5. Selection of the ROWE’s Principal Place of Business.</a:t>
            </a:r>
            <a:endParaRPr sz="14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Libre Franklin"/>
              <a:ea typeface="Libre Franklin"/>
              <a:cs typeface="Libre Franklin"/>
              <a:sym typeface="Libre Franklin"/>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Libre Franklin"/>
                <a:ea typeface="Libre Franklin"/>
                <a:cs typeface="Libre Franklin"/>
                <a:sym typeface="Libre Franklin"/>
              </a:rPr>
              <a:t>6. Development of a roadmap for further action to enhance its governance framework.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Pathways Initiative">
  <a:themeElements>
    <a:clrScheme name="Pathways Initiative">
      <a:dk1>
        <a:srgbClr val="000000"/>
      </a:dk1>
      <a:lt1>
        <a:srgbClr val="FFFFFF"/>
      </a:lt1>
      <a:dk2>
        <a:srgbClr val="A7A7A7"/>
      </a:dk2>
      <a:lt2>
        <a:srgbClr val="535353"/>
      </a:lt2>
      <a:accent1>
        <a:srgbClr val="0F54C3"/>
      </a:accent1>
      <a:accent2>
        <a:srgbClr val="212121"/>
      </a:accent2>
      <a:accent3>
        <a:srgbClr val="78909C"/>
      </a:accent3>
      <a:accent4>
        <a:srgbClr val="FEC747"/>
      </a:accent4>
      <a:accent5>
        <a:srgbClr val="FFF1D6"/>
      </a:accent5>
      <a:accent6>
        <a:srgbClr val="DF002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athways Initiative">
  <a:themeElements>
    <a:clrScheme name="Pathways Initiative">
      <a:dk1>
        <a:srgbClr val="000000"/>
      </a:dk1>
      <a:lt1>
        <a:srgbClr val="FFFFFF"/>
      </a:lt1>
      <a:dk2>
        <a:srgbClr val="A7A7A7"/>
      </a:dk2>
      <a:lt2>
        <a:srgbClr val="535353"/>
      </a:lt2>
      <a:accent1>
        <a:srgbClr val="0F54C3"/>
      </a:accent1>
      <a:accent2>
        <a:srgbClr val="212121"/>
      </a:accent2>
      <a:accent3>
        <a:srgbClr val="78909C"/>
      </a:accent3>
      <a:accent4>
        <a:srgbClr val="FEC747"/>
      </a:accent4>
      <a:accent5>
        <a:srgbClr val="FFF1D6"/>
      </a:accent5>
      <a:accent6>
        <a:srgbClr val="DF002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Pathways Initiative">
  <a:themeElements>
    <a:clrScheme name="Pathways Initiative">
      <a:dk1>
        <a:srgbClr val="000000"/>
      </a:dk1>
      <a:lt1>
        <a:srgbClr val="FFFFFF"/>
      </a:lt1>
      <a:dk2>
        <a:srgbClr val="A7A7A7"/>
      </a:dk2>
      <a:lt2>
        <a:srgbClr val="535353"/>
      </a:lt2>
      <a:accent1>
        <a:srgbClr val="0F54C3"/>
      </a:accent1>
      <a:accent2>
        <a:srgbClr val="212121"/>
      </a:accent2>
      <a:accent3>
        <a:srgbClr val="78909C"/>
      </a:accent3>
      <a:accent4>
        <a:srgbClr val="FEC747"/>
      </a:accent4>
      <a:accent5>
        <a:srgbClr val="FFF1D6"/>
      </a:accent5>
      <a:accent6>
        <a:srgbClr val="DF002C"/>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1834</Words>
  <Application>Microsoft Office PowerPoint</Application>
  <PresentationFormat>On-screen Show (16:9)</PresentationFormat>
  <Paragraphs>294</Paragraphs>
  <Slides>21</Slides>
  <Notes>21</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21</vt:i4>
      </vt:variant>
    </vt:vector>
  </HeadingPairs>
  <TitlesOfParts>
    <vt:vector size="32" baseType="lpstr">
      <vt:lpstr>Verdana</vt:lpstr>
      <vt:lpstr>Arial</vt:lpstr>
      <vt:lpstr>Libre Franklin Medium</vt:lpstr>
      <vt:lpstr>Libre Franklin</vt:lpstr>
      <vt:lpstr>Helvetica Neue</vt:lpstr>
      <vt:lpstr>Calibri</vt:lpstr>
      <vt:lpstr>Play</vt:lpstr>
      <vt:lpstr>Pathways Initiative</vt:lpstr>
      <vt:lpstr>Simple Light</vt:lpstr>
      <vt:lpstr>Office Theme</vt:lpstr>
      <vt:lpstr>Pathways Initiative</vt:lpstr>
      <vt:lpstr>West-Wide Governance  Pathways Initiative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Sarah Davis</dc:creator>
  <cp:lastModifiedBy>Kathleen Staks</cp:lastModifiedBy>
  <cp:revision>1</cp:revision>
  <dcterms:modified xsi:type="dcterms:W3CDTF">2026-08-25T02:30:45Z</dcterms:modified>
</cp:coreProperties>
</file>