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autoCompressPictures="0" bookmarkIdSeed="4">
  <p:sldMasterIdLst>
    <p:sldMasterId id="2147483698" r:id="rId4"/>
    <p:sldMasterId id="2147483734" r:id="rId5"/>
    <p:sldMasterId id="2147483746" r:id="rId6"/>
  </p:sldMasterIdLst>
  <p:notesMasterIdLst>
    <p:notesMasterId r:id="rId20"/>
  </p:notesMasterIdLst>
  <p:handoutMasterIdLst>
    <p:handoutMasterId r:id="rId21"/>
  </p:handoutMasterIdLst>
  <p:sldIdLst>
    <p:sldId id="972" r:id="rId7"/>
    <p:sldId id="980" r:id="rId8"/>
    <p:sldId id="1094" r:id="rId9"/>
    <p:sldId id="1065" r:id="rId10"/>
    <p:sldId id="1067" r:id="rId11"/>
    <p:sldId id="265" r:id="rId12"/>
    <p:sldId id="1096" r:id="rId13"/>
    <p:sldId id="1058" r:id="rId14"/>
    <p:sldId id="1014" r:id="rId15"/>
    <p:sldId id="1075" r:id="rId16"/>
    <p:sldId id="1095" r:id="rId17"/>
    <p:sldId id="1097" r:id="rId18"/>
    <p:sldId id="1074" r:id="rId19"/>
  </p:sldIdLst>
  <p:sldSz cx="14630400" cy="82296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Executive Summary" id="{F4E6CFAD-B632-4357-AF5B-3366221BB410}">
          <p14:sldIdLst>
            <p14:sldId id="972"/>
            <p14:sldId id="980"/>
            <p14:sldId id="1094"/>
            <p14:sldId id="1065"/>
            <p14:sldId id="1067"/>
            <p14:sldId id="265"/>
            <p14:sldId id="1096"/>
            <p14:sldId id="1058"/>
            <p14:sldId id="1014"/>
            <p14:sldId id="1075"/>
            <p14:sldId id="1095"/>
            <p14:sldId id="1097"/>
            <p14:sldId id="1074"/>
          </p14:sldIdLst>
        </p14:section>
      </p14:sectionLst>
    </p:ext>
    <p:ext uri="{EFAFB233-063F-42B5-8137-9DF3F51BA10A}">
      <p15:sldGuideLst xmlns:p15="http://schemas.microsoft.com/office/powerpoint/2012/main">
        <p15:guide id="11" userDrawn="1">
          <p15:clr>
            <a:srgbClr val="A4A3A4"/>
          </p15:clr>
        </p15:guide>
        <p15:guide id="12" pos="1728" userDrawn="1">
          <p15:clr>
            <a:srgbClr val="A4A3A4"/>
          </p15:clr>
        </p15:guide>
        <p15:guide id="31" pos="1152" userDrawn="1">
          <p15:clr>
            <a:srgbClr val="A4A3A4"/>
          </p15:clr>
        </p15:guide>
        <p15:guide id="33" pos="570" userDrawn="1">
          <p15:clr>
            <a:srgbClr val="A4A3A4"/>
          </p15:clr>
        </p15:guide>
        <p15:guide id="34" pos="2304" userDrawn="1">
          <p15:clr>
            <a:srgbClr val="A4A3A4"/>
          </p15:clr>
        </p15:guide>
        <p15:guide id="35" pos="2880" userDrawn="1">
          <p15:clr>
            <a:srgbClr val="A4A3A4"/>
          </p15:clr>
        </p15:guide>
        <p15:guide id="36" pos="3456" userDrawn="1">
          <p15:clr>
            <a:srgbClr val="A4A3A4"/>
          </p15:clr>
        </p15:guide>
        <p15:guide id="37" pos="4032" userDrawn="1">
          <p15:clr>
            <a:srgbClr val="A4A3A4"/>
          </p15:clr>
        </p15:guide>
        <p15:guide id="38" pos="4608" userDrawn="1">
          <p15:clr>
            <a:srgbClr val="A4A3A4"/>
          </p15:clr>
        </p15:guide>
        <p15:guide id="39" pos="5184" userDrawn="1">
          <p15:clr>
            <a:srgbClr val="A4A3A4"/>
          </p15:clr>
        </p15:guide>
        <p15:guide id="40" pos="5760" userDrawn="1">
          <p15:clr>
            <a:srgbClr val="A4A3A4"/>
          </p15:clr>
        </p15:guide>
        <p15:guide id="41" pos="6336" userDrawn="1">
          <p15:clr>
            <a:srgbClr val="A4A3A4"/>
          </p15:clr>
        </p15:guide>
        <p15:guide id="42" pos="6912" userDrawn="1">
          <p15:clr>
            <a:srgbClr val="A4A3A4"/>
          </p15:clr>
        </p15:guide>
        <p15:guide id="43" pos="7488" userDrawn="1">
          <p15:clr>
            <a:srgbClr val="A4A3A4"/>
          </p15:clr>
        </p15:guide>
        <p15:guide id="44" pos="8064" userDrawn="1">
          <p15:clr>
            <a:srgbClr val="A4A3A4"/>
          </p15:clr>
        </p15:guide>
        <p15:guide id="45" pos="8640" userDrawn="1">
          <p15:clr>
            <a:srgbClr val="A4A3A4"/>
          </p15:clr>
        </p15:guide>
        <p15:guide id="46" pos="9216" userDrawn="1">
          <p15:clr>
            <a:srgbClr val="A4A3A4"/>
          </p15:clr>
        </p15:guide>
        <p15:guide id="47" orient="horz" userDrawn="1">
          <p15:clr>
            <a:srgbClr val="A4A3A4"/>
          </p15:clr>
        </p15:guide>
        <p15:guide id="48" orient="horz" pos="576" userDrawn="1">
          <p15:clr>
            <a:srgbClr val="A4A3A4"/>
          </p15:clr>
        </p15:guide>
        <p15:guide id="49" orient="horz" pos="1152" userDrawn="1">
          <p15:clr>
            <a:srgbClr val="A4A3A4"/>
          </p15:clr>
        </p15:guide>
        <p15:guide id="50" orient="horz" pos="1728" userDrawn="1">
          <p15:clr>
            <a:srgbClr val="A4A3A4"/>
          </p15:clr>
        </p15:guide>
        <p15:guide id="51" orient="horz" pos="2304" userDrawn="1">
          <p15:clr>
            <a:srgbClr val="A4A3A4"/>
          </p15:clr>
        </p15:guide>
        <p15:guide id="52" orient="horz" pos="2880" userDrawn="1">
          <p15:clr>
            <a:srgbClr val="A4A3A4"/>
          </p15:clr>
        </p15:guide>
        <p15:guide id="53" orient="horz" pos="3456" userDrawn="1">
          <p15:clr>
            <a:srgbClr val="A4A3A4"/>
          </p15:clr>
        </p15:guide>
        <p15:guide id="54" orient="horz" pos="4152" userDrawn="1">
          <p15:clr>
            <a:srgbClr val="A4A3A4"/>
          </p15:clr>
        </p15:guide>
        <p15:guide id="55" orient="horz" pos="4608" userDrawn="1">
          <p15:clr>
            <a:srgbClr val="A4A3A4"/>
          </p15:clr>
        </p15:guide>
        <p15:guide id="56" orient="horz" pos="4896" userDrawn="1">
          <p15:clr>
            <a:srgbClr val="A4A3A4"/>
          </p15:clr>
        </p15:guide>
        <p15:guide id="57" orient="horz" pos="288" userDrawn="1">
          <p15:clr>
            <a:srgbClr val="A4A3A4"/>
          </p15:clr>
        </p15:guide>
        <p15:guide id="58" pos="9072" userDrawn="1">
          <p15:clr>
            <a:srgbClr val="A4A3A4"/>
          </p15:clr>
        </p15:guide>
        <p15:guide id="59" pos="288" userDrawn="1">
          <p15:clr>
            <a:srgbClr val="A4A3A4"/>
          </p15:clr>
        </p15:guide>
        <p15:guide id="60" orient="horz" pos="2592"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etscher, Rachel" initials="MR" lastIdx="47" clrIdx="0"/>
  <p:cmAuthor id="2" name="Microsoft Office User" initials="Office" lastIdx="75" clrIdx="1"/>
  <p:cmAuthor id="3" name="Microsoft Office User" initials="Office [2]" lastIdx="1" clrIdx="2"/>
  <p:cmAuthor id="4" name="Microsoft Office User" initials="Office [3]" lastIdx="1" clrIdx="3"/>
  <p:cmAuthor id="5" name="Microsoft Office User" initials="Office [4]" lastIdx="1" clrIdx="4"/>
  <p:cmAuthor id="6" name="Microsoft Office User" initials="Office [5]" lastIdx="1" clrIdx="5"/>
  <p:cmAuthor id="7" name="Microsoft Office User" initials="Office [6]" lastIdx="1" clrIdx="6"/>
  <p:cmAuthor id="8" name="Marush, Gabrielle" initials="MG" lastIdx="23" clrIdx="7"/>
  <p:cmAuthor id="9" name="Lauren Dyke" initials="" lastIdx="2" clrIdx="8"/>
  <p:cmAuthor id="10" name="Matt Maurer" initials="" lastIdx="4" clrIdx="9"/>
  <p:cmAuthor id="11" name="Wahba, Sam" initials="WS" lastIdx="1" clrIdx="10"/>
  <p:cmAuthor id="12" name="Wahba, Sam" initials="WS [2]" lastIdx="1" clrIdx="11"/>
  <p:cmAuthor id="13" name="Wahba, Sam" initials="WS [3]" lastIdx="1" clrIdx="12"/>
  <p:cmAuthor id="14" name="Wahba, Sam" initials="WS [4]" lastIdx="1" clrIdx="13"/>
  <p:cmAuthor id="15" name="Wahba, Sam" initials="WS [5]" lastIdx="1" clrIdx="14"/>
  <p:cmAuthor id="16" name="Wahba, Sam" initials="WS [6]" lastIdx="1" clrIdx="15"/>
  <p:cmAuthor id="17" name="Wahba, Sam" initials="WS [6] [2]" lastIdx="1" clrIdx="16"/>
  <p:cmAuthor id="18" name="D'Costa, Patricia" initials="DP" lastIdx="2" clrIdx="17">
    <p:extLst>
      <p:ext uri="{19B8F6BF-5375-455C-9EA6-DF929625EA0E}">
        <p15:presenceInfo xmlns:p15="http://schemas.microsoft.com/office/powerpoint/2012/main" userId="S-1-5-21-2338163137-2684688362-157462135-77569" providerId="AD"/>
      </p:ext>
    </p:extLst>
  </p:cmAuthor>
  <p:cmAuthor id="19" name="Mike Alter" initials="MA" lastIdx="31" clrIdx="18">
    <p:extLst>
      <p:ext uri="{19B8F6BF-5375-455C-9EA6-DF929625EA0E}">
        <p15:presenceInfo xmlns:p15="http://schemas.microsoft.com/office/powerpoint/2012/main" userId="Mike Alter" providerId="None"/>
      </p:ext>
    </p:extLst>
  </p:cmAuthor>
  <p:cmAuthor id="20" name="ICF" initials="ICF" lastIdx="29" clrIdx="19">
    <p:extLst>
      <p:ext uri="{19B8F6BF-5375-455C-9EA6-DF929625EA0E}">
        <p15:presenceInfo xmlns:p15="http://schemas.microsoft.com/office/powerpoint/2012/main" userId="ICF" providerId="None"/>
      </p:ext>
    </p:extLst>
  </p:cmAuthor>
  <p:cmAuthor id="21" name="Siddiqui, Homaira" initials="SH" lastIdx="31" clrIdx="20">
    <p:extLst>
      <p:ext uri="{19B8F6BF-5375-455C-9EA6-DF929625EA0E}">
        <p15:presenceInfo xmlns:p15="http://schemas.microsoft.com/office/powerpoint/2012/main" userId="S-1-5-21-2338163137-2684688362-157462135-92316" providerId="AD"/>
      </p:ext>
    </p:extLst>
  </p:cmAuthor>
  <p:cmAuthor id="22" name="Homaira Siddiqui" initials="HS" lastIdx="38" clrIdx="21">
    <p:extLst>
      <p:ext uri="{19B8F6BF-5375-455C-9EA6-DF929625EA0E}">
        <p15:presenceInfo xmlns:p15="http://schemas.microsoft.com/office/powerpoint/2012/main" userId="Homaira Siddiqui" providerId="None"/>
      </p:ext>
    </p:extLst>
  </p:cmAuthor>
  <p:cmAuthor id="23" name="Scheller, Maria" initials="SM" lastIdx="23" clrIdx="22">
    <p:extLst>
      <p:ext uri="{19B8F6BF-5375-455C-9EA6-DF929625EA0E}">
        <p15:presenceInfo xmlns:p15="http://schemas.microsoft.com/office/powerpoint/2012/main" userId="S-1-5-21-2338163137-2684688362-157462135-81896" providerId="AD"/>
      </p:ext>
    </p:extLst>
  </p:cmAuthor>
  <p:cmAuthor id="24" name="Amrhein, Felix" initials="AF" lastIdx="3" clrIdx="23">
    <p:extLst>
      <p:ext uri="{19B8F6BF-5375-455C-9EA6-DF929625EA0E}">
        <p15:presenceInfo xmlns:p15="http://schemas.microsoft.com/office/powerpoint/2012/main" userId="S::35014@icf.com::6e834215-40be-4c01-9fce-df5c17eb0898" providerId="AD"/>
      </p:ext>
    </p:extLst>
  </p:cmAuthor>
  <p:cmAuthor id="25" name="Akash Yeddula" initials="AY" lastIdx="5" clrIdx="24">
    <p:extLst>
      <p:ext uri="{19B8F6BF-5375-455C-9EA6-DF929625EA0E}">
        <p15:presenceInfo xmlns:p15="http://schemas.microsoft.com/office/powerpoint/2012/main" userId="S-1-5-21-2338163137-2684688362-157462135-97771" providerId="AD"/>
      </p:ext>
    </p:extLst>
  </p:cmAuthor>
  <p:cmAuthor id="26" name="Scheller, Maria" initials="SM [2]" lastIdx="7" clrIdx="25">
    <p:extLst>
      <p:ext uri="{19B8F6BF-5375-455C-9EA6-DF929625EA0E}">
        <p15:presenceInfo xmlns:p15="http://schemas.microsoft.com/office/powerpoint/2012/main" userId="S::09019@icf.com::f49e0183-1223-4490-b547-e819a683453b" providerId="AD"/>
      </p:ext>
    </p:extLst>
  </p:cmAuthor>
  <p:cmAuthor id="27" name="Saha, Bansari" initials="SB" lastIdx="7" clrIdx="26">
    <p:extLst>
      <p:ext uri="{19B8F6BF-5375-455C-9EA6-DF929625EA0E}">
        <p15:presenceInfo xmlns:p15="http://schemas.microsoft.com/office/powerpoint/2012/main" userId="S::13435@icf.com::9ea0196f-cea8-48f0-84f4-1def8a4f97e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B93"/>
    <a:srgbClr val="DA742C"/>
    <a:srgbClr val="768591"/>
    <a:srgbClr val="FFD1D1"/>
    <a:srgbClr val="FFAFAF"/>
    <a:srgbClr val="FF9B9B"/>
    <a:srgbClr val="63C25A"/>
    <a:srgbClr val="AFB9C9"/>
    <a:srgbClr val="3CC7DE"/>
    <a:srgbClr val="3AC1D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187D03D-7730-47C0-AD66-C93F6F807AC5}" v="3" dt="2026-05-06T21:15:11.24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8" d="100"/>
          <a:sy n="88" d="100"/>
        </p:scale>
        <p:origin x="762" y="78"/>
      </p:cViewPr>
      <p:guideLst>
        <p:guide/>
        <p:guide pos="1728"/>
        <p:guide pos="1152"/>
        <p:guide pos="570"/>
        <p:guide pos="2304"/>
        <p:guide pos="2880"/>
        <p:guide pos="3456"/>
        <p:guide pos="4032"/>
        <p:guide pos="4608"/>
        <p:guide pos="5184"/>
        <p:guide pos="5760"/>
        <p:guide pos="6336"/>
        <p:guide pos="6912"/>
        <p:guide pos="7488"/>
        <p:guide pos="8064"/>
        <p:guide pos="8640"/>
        <p:guide pos="9216"/>
        <p:guide orient="horz"/>
        <p:guide orient="horz" pos="576"/>
        <p:guide orient="horz" pos="1152"/>
        <p:guide orient="horz" pos="1728"/>
        <p:guide orient="horz" pos="2304"/>
        <p:guide orient="horz" pos="2880"/>
        <p:guide orient="horz" pos="3456"/>
        <p:guide orient="horz" pos="4152"/>
        <p:guide orient="horz" pos="4608"/>
        <p:guide orient="horz" pos="4896"/>
        <p:guide orient="horz" pos="288"/>
        <p:guide pos="9072"/>
        <p:guide pos="288"/>
        <p:guide orient="horz" pos="2592"/>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commentAuthors" Target="commentAuthors.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ynn Mostoller" userId="02e1ce72-28d5-451e-b16f-cd0f445ab099" providerId="ADAL" clId="{468E0E8D-3E2D-42FF-BD1D-149EAA121844}"/>
    <pc:docChg chg="undo custSel addSld delSld modSld sldOrd modSection">
      <pc:chgData name="Lynn Mostoller" userId="02e1ce72-28d5-451e-b16f-cd0f445ab099" providerId="ADAL" clId="{468E0E8D-3E2D-42FF-BD1D-149EAA121844}" dt="2026-05-06T21:15:29.072" v="1875" actId="115"/>
      <pc:docMkLst>
        <pc:docMk/>
      </pc:docMkLst>
      <pc:sldChg chg="modSp mod">
        <pc:chgData name="Lynn Mostoller" userId="02e1ce72-28d5-451e-b16f-cd0f445ab099" providerId="ADAL" clId="{468E0E8D-3E2D-42FF-BD1D-149EAA121844}" dt="2026-05-06T20:51:30.025" v="1863" actId="20577"/>
        <pc:sldMkLst>
          <pc:docMk/>
          <pc:sldMk cId="746195231" sldId="972"/>
        </pc:sldMkLst>
        <pc:spChg chg="mod">
          <ac:chgData name="Lynn Mostoller" userId="02e1ce72-28d5-451e-b16f-cd0f445ab099" providerId="ADAL" clId="{468E0E8D-3E2D-42FF-BD1D-149EAA121844}" dt="2026-05-06T20:51:30.025" v="1863" actId="20577"/>
          <ac:spMkLst>
            <pc:docMk/>
            <pc:sldMk cId="746195231" sldId="972"/>
            <ac:spMk id="4" creationId="{D3EDA981-69A2-4D34-A6EF-5C680CE91FAE}"/>
          </ac:spMkLst>
        </pc:spChg>
      </pc:sldChg>
      <pc:sldChg chg="modSp mod">
        <pc:chgData name="Lynn Mostoller" userId="02e1ce72-28d5-451e-b16f-cd0f445ab099" providerId="ADAL" clId="{468E0E8D-3E2D-42FF-BD1D-149EAA121844}" dt="2026-05-06T21:15:29.072" v="1875" actId="115"/>
        <pc:sldMkLst>
          <pc:docMk/>
          <pc:sldMk cId="3611724824" sldId="1058"/>
        </pc:sldMkLst>
        <pc:spChg chg="mod">
          <ac:chgData name="Lynn Mostoller" userId="02e1ce72-28d5-451e-b16f-cd0f445ab099" providerId="ADAL" clId="{468E0E8D-3E2D-42FF-BD1D-149EAA121844}" dt="2026-05-06T21:15:29.072" v="1875" actId="115"/>
          <ac:spMkLst>
            <pc:docMk/>
            <pc:sldMk cId="3611724824" sldId="1058"/>
            <ac:spMk id="3" creationId="{FB358DF4-126E-4ECD-A5B5-15EADFA6BA8A}"/>
          </ac:spMkLst>
        </pc:spChg>
      </pc:sldChg>
    </pc:docChg>
  </pc:docChgLst>
</pc:chgInfo>
</file>

<file path=ppt/diagrams/_rels/data1.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svg"/><Relationship Id="rId1" Type="http://schemas.openxmlformats.org/officeDocument/2006/relationships/hyperlink" Target="http://www.nmreta.com/" TargetMode="External"/></Relationships>
</file>

<file path=ppt/diagrams/_rels/drawing1.xml.rels><?xml version="1.0" encoding="UTF-8" standalone="yes"?>
<Relationships xmlns="http://schemas.openxmlformats.org/package/2006/relationships"><Relationship Id="rId3" Type="http://schemas.openxmlformats.org/officeDocument/2006/relationships/hyperlink" Target="http://www.nmreta.com/" TargetMode="External"/><Relationship Id="rId2" Type="http://schemas.openxmlformats.org/officeDocument/2006/relationships/image" Target="../media/image17.svg"/><Relationship Id="rId1" Type="http://schemas.openxmlformats.org/officeDocument/2006/relationships/image" Target="../media/image16.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a:alpha val="0"/>
      </a:schemeClr>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E5C108D-1578-4B06-A203-078822A42F53}" type="doc">
      <dgm:prSet loTypeId="urn:microsoft.com/office/officeart/2018/2/layout/IconLabelList" loCatId="icon" qsTypeId="urn:microsoft.com/office/officeart/2005/8/quickstyle/simple1" qsCatId="simple" csTypeId="urn:microsoft.com/office/officeart/2018/5/colors/Iconchunking_neutralbg_colorful5" csCatId="colorful" phldr="1"/>
      <dgm:spPr/>
      <dgm:t>
        <a:bodyPr/>
        <a:lstStyle/>
        <a:p>
          <a:endParaRPr lang="en-US"/>
        </a:p>
      </dgm:t>
    </dgm:pt>
    <dgm:pt modelId="{7DDA1187-9BBD-46C4-8A5A-4283C5610446}">
      <dgm:prSet/>
      <dgm:spPr/>
      <dgm:t>
        <a:bodyPr/>
        <a:lstStyle/>
        <a:p>
          <a:pPr>
            <a:lnSpc>
              <a:spcPct val="100000"/>
            </a:lnSpc>
          </a:pPr>
          <a:r>
            <a:rPr lang="en-US" b="1" i="0">
              <a:latin typeface="Open Sans SemiBold" pitchFamily="2" charset="0"/>
              <a:ea typeface="Open Sans SemiBold" pitchFamily="2" charset="0"/>
              <a:cs typeface="Open Sans SemiBold" pitchFamily="2" charset="0"/>
            </a:rPr>
            <a:t>505-699-0599</a:t>
          </a:r>
        </a:p>
      </dgm:t>
    </dgm:pt>
    <dgm:pt modelId="{468D99F3-0EDA-4DA7-9FCA-24ABBB2FECB3}" type="parTrans" cxnId="{6125F0A4-460E-4B23-AEB0-C93AB4C159AB}">
      <dgm:prSet/>
      <dgm:spPr/>
      <dgm:t>
        <a:bodyPr/>
        <a:lstStyle/>
        <a:p>
          <a:endParaRPr lang="en-US"/>
        </a:p>
      </dgm:t>
    </dgm:pt>
    <dgm:pt modelId="{ACF548CD-45B3-4CBB-AA0B-F442983A7EC8}" type="sibTrans" cxnId="{6125F0A4-460E-4B23-AEB0-C93AB4C159AB}">
      <dgm:prSet/>
      <dgm:spPr/>
      <dgm:t>
        <a:bodyPr/>
        <a:lstStyle/>
        <a:p>
          <a:endParaRPr lang="en-US"/>
        </a:p>
      </dgm:t>
    </dgm:pt>
    <dgm:pt modelId="{2D3DAFF6-86CE-42DA-9647-1266F6DD18E2}">
      <dgm:prSet custT="1"/>
      <dgm:spPr/>
      <dgm:t>
        <a:bodyPr/>
        <a:lstStyle/>
        <a:p>
          <a:pPr>
            <a:lnSpc>
              <a:spcPct val="100000"/>
            </a:lnSpc>
          </a:pPr>
          <a:r>
            <a:rPr lang="en-US" sz="2000" b="1" i="0">
              <a:latin typeface="Open Sans SemiBold" pitchFamily="2" charset="0"/>
              <a:ea typeface="Open Sans SemiBold" pitchFamily="2" charset="0"/>
              <a:cs typeface="Open Sans SemiBold" pitchFamily="2" charset="0"/>
              <a:hlinkClick xmlns:r="http://schemas.openxmlformats.org/officeDocument/2006/relationships" r:id="rId1"/>
            </a:rPr>
            <a:t>www.nmreta.com</a:t>
          </a:r>
          <a:r>
            <a:rPr lang="en-US" sz="2000" b="1" i="0">
              <a:latin typeface="Open Sans SemiBold" pitchFamily="2" charset="0"/>
              <a:ea typeface="Open Sans SemiBold" pitchFamily="2" charset="0"/>
              <a:cs typeface="Open Sans SemiBold" pitchFamily="2" charset="0"/>
            </a:rPr>
            <a:t> </a:t>
          </a:r>
        </a:p>
      </dgm:t>
    </dgm:pt>
    <dgm:pt modelId="{E9F80579-8BA7-4517-AD33-F6335DF30195}" type="parTrans" cxnId="{5AA360FC-A447-4F9C-B3BE-F8C487645302}">
      <dgm:prSet/>
      <dgm:spPr/>
      <dgm:t>
        <a:bodyPr/>
        <a:lstStyle/>
        <a:p>
          <a:endParaRPr lang="en-US"/>
        </a:p>
      </dgm:t>
    </dgm:pt>
    <dgm:pt modelId="{83E2D128-3861-4347-AF40-7218F01EC1A3}" type="sibTrans" cxnId="{5AA360FC-A447-4F9C-B3BE-F8C487645302}">
      <dgm:prSet/>
      <dgm:spPr/>
      <dgm:t>
        <a:bodyPr/>
        <a:lstStyle/>
        <a:p>
          <a:endParaRPr lang="en-US"/>
        </a:p>
      </dgm:t>
    </dgm:pt>
    <dgm:pt modelId="{3B45FE58-986A-4699-9D85-6555BEAC4F55}" type="pres">
      <dgm:prSet presAssocID="{7E5C108D-1578-4B06-A203-078822A42F53}" presName="root" presStyleCnt="0">
        <dgm:presLayoutVars>
          <dgm:dir/>
          <dgm:resizeHandles val="exact"/>
        </dgm:presLayoutVars>
      </dgm:prSet>
      <dgm:spPr/>
    </dgm:pt>
    <dgm:pt modelId="{B05D833C-4376-40A9-BB3B-40CF8B00BFDE}" type="pres">
      <dgm:prSet presAssocID="{7DDA1187-9BBD-46C4-8A5A-4283C5610446}" presName="compNode" presStyleCnt="0"/>
      <dgm:spPr/>
    </dgm:pt>
    <dgm:pt modelId="{3A0DD9A2-CC95-40EF-9FD2-C35F8208A7D5}" type="pres">
      <dgm:prSet presAssocID="{7DDA1187-9BBD-46C4-8A5A-4283C5610446}" presName="iconRect" presStyleLbl="node1" presStyleIdx="0" presStyleCnt="2" custScaleX="47488" custScaleY="44799" custLinFactX="-100000" custLinFactY="1009" custLinFactNeighborX="-117688" custLinFactNeighborY="100000"/>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Telephone"/>
        </a:ext>
      </dgm:extLst>
    </dgm:pt>
    <dgm:pt modelId="{94BD16B0-2089-459E-9DE1-2E6CD78E7D8D}" type="pres">
      <dgm:prSet presAssocID="{7DDA1187-9BBD-46C4-8A5A-4283C5610446}" presName="spaceRect" presStyleCnt="0"/>
      <dgm:spPr/>
    </dgm:pt>
    <dgm:pt modelId="{83DAC0A8-EBFC-4866-B460-1EE3D3C43BE6}" type="pres">
      <dgm:prSet presAssocID="{7DDA1187-9BBD-46C4-8A5A-4283C5610446}" presName="textRect" presStyleLbl="revTx" presStyleIdx="0" presStyleCnt="2" custScaleX="66727" custScaleY="68850" custLinFactNeighborX="-8179" custLinFactNeighborY="-45386">
        <dgm:presLayoutVars>
          <dgm:chMax val="1"/>
          <dgm:chPref val="1"/>
        </dgm:presLayoutVars>
      </dgm:prSet>
      <dgm:spPr/>
    </dgm:pt>
    <dgm:pt modelId="{5CEEF2D8-C57E-4DC6-A986-9857817B22B2}" type="pres">
      <dgm:prSet presAssocID="{ACF548CD-45B3-4CBB-AA0B-F442983A7EC8}" presName="sibTrans" presStyleCnt="0"/>
      <dgm:spPr/>
    </dgm:pt>
    <dgm:pt modelId="{7D9DAFB8-F074-4684-953C-698AAD768C4D}" type="pres">
      <dgm:prSet presAssocID="{2D3DAFF6-86CE-42DA-9647-1266F6DD18E2}" presName="compNode" presStyleCnt="0"/>
      <dgm:spPr/>
    </dgm:pt>
    <dgm:pt modelId="{5AAA309D-9FB2-4E77-8994-FE73EFB7E4B4}" type="pres">
      <dgm:prSet presAssocID="{2D3DAFF6-86CE-42DA-9647-1266F6DD18E2}" presName="iconRect" presStyleLbl="node1" presStyleIdx="1" presStyleCnt="2" custScaleX="54992" custScaleY="50391" custLinFactX="-300000" custLinFactNeighborX="-365252" custLinFactNeighborY="47496"/>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a:noFill/>
        </a:ln>
      </dgm:spPr>
      <dgm:extLst>
        <a:ext uri="{E40237B7-FDA0-4F09-8148-C483321AD2D9}">
          <dgm14:cNvPr xmlns:dgm14="http://schemas.microsoft.com/office/drawing/2010/diagram" id="0" name="" descr="Marker"/>
        </a:ext>
      </dgm:extLst>
    </dgm:pt>
    <dgm:pt modelId="{03D8AB04-FDA2-4824-81F5-C5C6BC8B054E}" type="pres">
      <dgm:prSet presAssocID="{2D3DAFF6-86CE-42DA-9647-1266F6DD18E2}" presName="spaceRect" presStyleCnt="0"/>
      <dgm:spPr/>
    </dgm:pt>
    <dgm:pt modelId="{C2C37CEF-E8B7-4BA1-90CE-6D37C4101A11}" type="pres">
      <dgm:prSet presAssocID="{2D3DAFF6-86CE-42DA-9647-1266F6DD18E2}" presName="textRect" presStyleLbl="revTx" presStyleIdx="1" presStyleCnt="2" custScaleX="72746" custScaleY="89896" custLinFactX="-62425" custLinFactY="-11910" custLinFactNeighborX="-100000" custLinFactNeighborY="-100000">
        <dgm:presLayoutVars>
          <dgm:chMax val="1"/>
          <dgm:chPref val="1"/>
        </dgm:presLayoutVars>
      </dgm:prSet>
      <dgm:spPr/>
    </dgm:pt>
  </dgm:ptLst>
  <dgm:cxnLst>
    <dgm:cxn modelId="{33840415-E326-45C6-A439-604EE272C0C8}" type="presOf" srcId="{2D3DAFF6-86CE-42DA-9647-1266F6DD18E2}" destId="{C2C37CEF-E8B7-4BA1-90CE-6D37C4101A11}" srcOrd="0" destOrd="0" presId="urn:microsoft.com/office/officeart/2018/2/layout/IconLabelList"/>
    <dgm:cxn modelId="{CAD76D85-F92D-427F-A0D1-4D7C1A81B64C}" type="presOf" srcId="{7E5C108D-1578-4B06-A203-078822A42F53}" destId="{3B45FE58-986A-4699-9D85-6555BEAC4F55}" srcOrd="0" destOrd="0" presId="urn:microsoft.com/office/officeart/2018/2/layout/IconLabelList"/>
    <dgm:cxn modelId="{6125F0A4-460E-4B23-AEB0-C93AB4C159AB}" srcId="{7E5C108D-1578-4B06-A203-078822A42F53}" destId="{7DDA1187-9BBD-46C4-8A5A-4283C5610446}" srcOrd="0" destOrd="0" parTransId="{468D99F3-0EDA-4DA7-9FCA-24ABBB2FECB3}" sibTransId="{ACF548CD-45B3-4CBB-AA0B-F442983A7EC8}"/>
    <dgm:cxn modelId="{5AA360FC-A447-4F9C-B3BE-F8C487645302}" srcId="{7E5C108D-1578-4B06-A203-078822A42F53}" destId="{2D3DAFF6-86CE-42DA-9647-1266F6DD18E2}" srcOrd="1" destOrd="0" parTransId="{E9F80579-8BA7-4517-AD33-F6335DF30195}" sibTransId="{83E2D128-3861-4347-AF40-7218F01EC1A3}"/>
    <dgm:cxn modelId="{965870FD-6E94-4242-81DE-A37E8401D28B}" type="presOf" srcId="{7DDA1187-9BBD-46C4-8A5A-4283C5610446}" destId="{83DAC0A8-EBFC-4866-B460-1EE3D3C43BE6}" srcOrd="0" destOrd="0" presId="urn:microsoft.com/office/officeart/2018/2/layout/IconLabelList"/>
    <dgm:cxn modelId="{D97F4249-6C60-4DA1-8873-93D944D4BE0A}" type="presParOf" srcId="{3B45FE58-986A-4699-9D85-6555BEAC4F55}" destId="{B05D833C-4376-40A9-BB3B-40CF8B00BFDE}" srcOrd="0" destOrd="0" presId="urn:microsoft.com/office/officeart/2018/2/layout/IconLabelList"/>
    <dgm:cxn modelId="{E3420823-0691-486C-B405-79AC31489F43}" type="presParOf" srcId="{B05D833C-4376-40A9-BB3B-40CF8B00BFDE}" destId="{3A0DD9A2-CC95-40EF-9FD2-C35F8208A7D5}" srcOrd="0" destOrd="0" presId="urn:microsoft.com/office/officeart/2018/2/layout/IconLabelList"/>
    <dgm:cxn modelId="{FC7D7136-BCF7-41F4-831E-A67F07634114}" type="presParOf" srcId="{B05D833C-4376-40A9-BB3B-40CF8B00BFDE}" destId="{94BD16B0-2089-459E-9DE1-2E6CD78E7D8D}" srcOrd="1" destOrd="0" presId="urn:microsoft.com/office/officeart/2018/2/layout/IconLabelList"/>
    <dgm:cxn modelId="{03B26EDE-5E61-4C9A-BADA-EDB83DC36C7D}" type="presParOf" srcId="{B05D833C-4376-40A9-BB3B-40CF8B00BFDE}" destId="{83DAC0A8-EBFC-4866-B460-1EE3D3C43BE6}" srcOrd="2" destOrd="0" presId="urn:microsoft.com/office/officeart/2018/2/layout/IconLabelList"/>
    <dgm:cxn modelId="{8A6CAC6E-9DF1-4E45-909D-09D1EF1C0A59}" type="presParOf" srcId="{3B45FE58-986A-4699-9D85-6555BEAC4F55}" destId="{5CEEF2D8-C57E-4DC6-A986-9857817B22B2}" srcOrd="1" destOrd="0" presId="urn:microsoft.com/office/officeart/2018/2/layout/IconLabelList"/>
    <dgm:cxn modelId="{C11DB410-B270-4E9A-BF68-E4B40C9DE497}" type="presParOf" srcId="{3B45FE58-986A-4699-9D85-6555BEAC4F55}" destId="{7D9DAFB8-F074-4684-953C-698AAD768C4D}" srcOrd="2" destOrd="0" presId="urn:microsoft.com/office/officeart/2018/2/layout/IconLabelList"/>
    <dgm:cxn modelId="{1DB8C1C9-D068-41C0-B6DB-93FA72D03163}" type="presParOf" srcId="{7D9DAFB8-F074-4684-953C-698AAD768C4D}" destId="{5AAA309D-9FB2-4E77-8994-FE73EFB7E4B4}" srcOrd="0" destOrd="0" presId="urn:microsoft.com/office/officeart/2018/2/layout/IconLabelList"/>
    <dgm:cxn modelId="{117B6451-C7B3-46A1-BE02-87D84D69DFAD}" type="presParOf" srcId="{7D9DAFB8-F074-4684-953C-698AAD768C4D}" destId="{03D8AB04-FDA2-4824-81F5-C5C6BC8B054E}" srcOrd="1" destOrd="0" presId="urn:microsoft.com/office/officeart/2018/2/layout/IconLabelList"/>
    <dgm:cxn modelId="{AD93B968-1EA2-4627-AD43-07179B4FCFB6}" type="presParOf" srcId="{7D9DAFB8-F074-4684-953C-698AAD768C4D}" destId="{C2C37CEF-E8B7-4BA1-90CE-6D37C4101A11}" srcOrd="2" destOrd="0" presId="urn:microsoft.com/office/officeart/2018/2/layout/IconLabel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0DD9A2-CC95-40EF-9FD2-C35F8208A7D5}">
      <dsp:nvSpPr>
        <dsp:cNvPr id="0" name=""/>
        <dsp:cNvSpPr/>
      </dsp:nvSpPr>
      <dsp:spPr>
        <a:xfrm>
          <a:off x="1411730" y="2098980"/>
          <a:ext cx="438393" cy="390151"/>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1"/>
              </a:ext>
            </a:extLst>
          </a:blip>
          <a:srcRect/>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3DAC0A8-EBFC-4866-B460-1EE3D3C43BE6}">
      <dsp:nvSpPr>
        <dsp:cNvPr id="0" name=""/>
        <dsp:cNvSpPr/>
      </dsp:nvSpPr>
      <dsp:spPr>
        <a:xfrm>
          <a:off x="1724346" y="2159345"/>
          <a:ext cx="1923476" cy="3413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44550">
            <a:lnSpc>
              <a:spcPct val="100000"/>
            </a:lnSpc>
            <a:spcBef>
              <a:spcPct val="0"/>
            </a:spcBef>
            <a:spcAft>
              <a:spcPct val="35000"/>
            </a:spcAft>
            <a:buNone/>
          </a:pPr>
          <a:r>
            <a:rPr lang="en-US" sz="1900" b="1" i="0" kern="1200">
              <a:latin typeface="Open Sans SemiBold" pitchFamily="2" charset="0"/>
              <a:ea typeface="Open Sans SemiBold" pitchFamily="2" charset="0"/>
              <a:cs typeface="Open Sans SemiBold" pitchFamily="2" charset="0"/>
            </a:rPr>
            <a:t>505-699-0599</a:t>
          </a:r>
        </a:p>
      </dsp:txBody>
      <dsp:txXfrm>
        <a:off x="1724346" y="2159345"/>
        <a:ext cx="1923476" cy="341303"/>
      </dsp:txXfrm>
    </dsp:sp>
    <dsp:sp modelId="{5AAA309D-9FB2-4E77-8994-FE73EFB7E4B4}">
      <dsp:nvSpPr>
        <dsp:cNvPr id="0" name=""/>
        <dsp:cNvSpPr/>
      </dsp:nvSpPr>
      <dsp:spPr>
        <a:xfrm>
          <a:off x="1310765" y="1533504"/>
          <a:ext cx="587888" cy="493630"/>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2C37CEF-E8B7-4BA1-90CE-6D37C4101A11}">
      <dsp:nvSpPr>
        <dsp:cNvPr id="0" name=""/>
        <dsp:cNvSpPr/>
      </dsp:nvSpPr>
      <dsp:spPr>
        <a:xfrm>
          <a:off x="1880383" y="1570512"/>
          <a:ext cx="2286135" cy="5818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pPr>
          <a:r>
            <a:rPr lang="en-US" sz="2000" b="1" i="0" kern="1200">
              <a:latin typeface="Open Sans SemiBold" pitchFamily="2" charset="0"/>
              <a:ea typeface="Open Sans SemiBold" pitchFamily="2" charset="0"/>
              <a:cs typeface="Open Sans SemiBold" pitchFamily="2" charset="0"/>
              <a:hlinkClick xmlns:r="http://schemas.openxmlformats.org/officeDocument/2006/relationships" r:id="rId3"/>
            </a:rPr>
            <a:t>www.nmreta.com</a:t>
          </a:r>
          <a:r>
            <a:rPr lang="en-US" sz="2000" b="1" i="0" kern="1200">
              <a:latin typeface="Open Sans SemiBold" pitchFamily="2" charset="0"/>
              <a:ea typeface="Open Sans SemiBold" pitchFamily="2" charset="0"/>
              <a:cs typeface="Open Sans SemiBold" pitchFamily="2" charset="0"/>
            </a:rPr>
            <a:t> </a:t>
          </a:r>
        </a:p>
      </dsp:txBody>
      <dsp:txXfrm>
        <a:off x="1880383" y="1570512"/>
        <a:ext cx="2286135" cy="581852"/>
      </dsp:txXfrm>
    </dsp:sp>
  </dsp:spTree>
</dsp:drawing>
</file>

<file path=ppt/diagrams/layout1.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29" tIns="48316" rIns="96629" bIns="48316" rtlCol="0"/>
          <a:lstStyle>
            <a:lvl1pPr algn="l">
              <a:defRPr sz="1200"/>
            </a:lvl1pPr>
          </a:lstStyle>
          <a:p>
            <a:endParaRPr lang="en-US"/>
          </a:p>
        </p:txBody>
      </p:sp>
      <p:sp>
        <p:nvSpPr>
          <p:cNvPr id="3" name="Date Placeholder 2"/>
          <p:cNvSpPr>
            <a:spLocks noGrp="1"/>
          </p:cNvSpPr>
          <p:nvPr>
            <p:ph type="dt" sz="quarter" idx="1"/>
          </p:nvPr>
        </p:nvSpPr>
        <p:spPr>
          <a:xfrm>
            <a:off x="4143589" y="0"/>
            <a:ext cx="3169920" cy="480060"/>
          </a:xfrm>
          <a:prstGeom prst="rect">
            <a:avLst/>
          </a:prstGeom>
        </p:spPr>
        <p:txBody>
          <a:bodyPr vert="horz" lIns="96629" tIns="48316" rIns="96629" bIns="48316" rtlCol="0"/>
          <a:lstStyle>
            <a:lvl1pPr algn="r">
              <a:defRPr sz="1200"/>
            </a:lvl1pPr>
          </a:lstStyle>
          <a:p>
            <a:fld id="{CC27B02D-1436-DB4B-8B54-932A52FF7A3E}" type="datetimeFigureOut">
              <a:rPr lang="en-US" smtClean="0"/>
              <a:t>5/6/2026</a:t>
            </a:fld>
            <a:endParaRPr lang="en-US"/>
          </a:p>
        </p:txBody>
      </p:sp>
      <p:sp>
        <p:nvSpPr>
          <p:cNvPr id="4" name="Footer Placeholder 3"/>
          <p:cNvSpPr>
            <a:spLocks noGrp="1"/>
          </p:cNvSpPr>
          <p:nvPr>
            <p:ph type="ftr" sz="quarter" idx="2"/>
          </p:nvPr>
        </p:nvSpPr>
        <p:spPr>
          <a:xfrm>
            <a:off x="0" y="9119474"/>
            <a:ext cx="3169920" cy="480060"/>
          </a:xfrm>
          <a:prstGeom prst="rect">
            <a:avLst/>
          </a:prstGeom>
        </p:spPr>
        <p:txBody>
          <a:bodyPr vert="horz" lIns="96629" tIns="48316" rIns="96629" bIns="48316" rtlCol="0" anchor="b"/>
          <a:lstStyle>
            <a:lvl1pPr algn="l">
              <a:defRPr sz="1200"/>
            </a:lvl1pPr>
          </a:lstStyle>
          <a:p>
            <a:endParaRPr lang="en-US"/>
          </a:p>
        </p:txBody>
      </p:sp>
      <p:sp>
        <p:nvSpPr>
          <p:cNvPr id="5" name="Slide Number Placeholder 4"/>
          <p:cNvSpPr>
            <a:spLocks noGrp="1"/>
          </p:cNvSpPr>
          <p:nvPr>
            <p:ph type="sldNum" sz="quarter" idx="3"/>
          </p:nvPr>
        </p:nvSpPr>
        <p:spPr>
          <a:xfrm>
            <a:off x="4143589" y="9119474"/>
            <a:ext cx="3169920" cy="480060"/>
          </a:xfrm>
          <a:prstGeom prst="rect">
            <a:avLst/>
          </a:prstGeom>
        </p:spPr>
        <p:txBody>
          <a:bodyPr vert="horz" lIns="96629" tIns="48316" rIns="96629" bIns="48316" rtlCol="0" anchor="b"/>
          <a:lstStyle>
            <a:lvl1pPr algn="r">
              <a:defRPr sz="1200"/>
            </a:lvl1pPr>
          </a:lstStyle>
          <a:p>
            <a:fld id="{B18F02AC-2D98-1549-A2CE-2E7FE2F80A97}" type="slidenum">
              <a:rPr lang="en-US" smtClean="0"/>
              <a:t>‹#›</a:t>
            </a:fld>
            <a:endParaRPr lang="en-US"/>
          </a:p>
        </p:txBody>
      </p:sp>
    </p:spTree>
    <p:extLst>
      <p:ext uri="{BB962C8B-B14F-4D97-AF65-F5344CB8AC3E}">
        <p14:creationId xmlns:p14="http://schemas.microsoft.com/office/powerpoint/2010/main" val="16043389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29" tIns="48316" rIns="96629" bIns="48316" rtlCol="0"/>
          <a:lstStyle>
            <a:lvl1pPr algn="l">
              <a:defRPr sz="1200">
                <a:latin typeface="Arial"/>
              </a:defRPr>
            </a:lvl1pPr>
          </a:lstStyle>
          <a:p>
            <a:endParaRPr lang="en-US"/>
          </a:p>
        </p:txBody>
      </p:sp>
      <p:sp>
        <p:nvSpPr>
          <p:cNvPr id="3" name="Date Placeholder 2"/>
          <p:cNvSpPr>
            <a:spLocks noGrp="1"/>
          </p:cNvSpPr>
          <p:nvPr>
            <p:ph type="dt" idx="1"/>
          </p:nvPr>
        </p:nvSpPr>
        <p:spPr>
          <a:xfrm>
            <a:off x="4143589" y="0"/>
            <a:ext cx="3169920" cy="480060"/>
          </a:xfrm>
          <a:prstGeom prst="rect">
            <a:avLst/>
          </a:prstGeom>
        </p:spPr>
        <p:txBody>
          <a:bodyPr vert="horz" lIns="96629" tIns="48316" rIns="96629" bIns="48316" rtlCol="0"/>
          <a:lstStyle>
            <a:lvl1pPr algn="r">
              <a:defRPr sz="1200">
                <a:latin typeface="Arial"/>
              </a:defRPr>
            </a:lvl1pPr>
          </a:lstStyle>
          <a:p>
            <a:fld id="{D85FBB4B-62B2-47A0-9A8A-FBC7D0167A53}" type="datetimeFigureOut">
              <a:rPr lang="en-US" smtClean="0"/>
              <a:pPr/>
              <a:t>5/6/2026</a:t>
            </a:fld>
            <a:endParaRPr lang="en-US"/>
          </a:p>
        </p:txBody>
      </p:sp>
      <p:sp>
        <p:nvSpPr>
          <p:cNvPr id="4" name="Slide Image Placeholder 3"/>
          <p:cNvSpPr>
            <a:spLocks noGrp="1" noRot="1" noChangeAspect="1"/>
          </p:cNvSpPr>
          <p:nvPr>
            <p:ph type="sldImg" idx="2"/>
          </p:nvPr>
        </p:nvSpPr>
        <p:spPr>
          <a:xfrm>
            <a:off x="457200" y="719138"/>
            <a:ext cx="6400800" cy="3600450"/>
          </a:xfrm>
          <a:prstGeom prst="rect">
            <a:avLst/>
          </a:prstGeom>
          <a:noFill/>
          <a:ln w="12700">
            <a:solidFill>
              <a:prstClr val="black"/>
            </a:solidFill>
          </a:ln>
        </p:spPr>
        <p:txBody>
          <a:bodyPr vert="horz" lIns="96629" tIns="48316" rIns="96629" bIns="48316" rtlCol="0" anchor="ctr"/>
          <a:lstStyle/>
          <a:p>
            <a:endParaRPr lang="en-US"/>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29" tIns="48316" rIns="96629" bIns="4831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0060"/>
          </a:xfrm>
          <a:prstGeom prst="rect">
            <a:avLst/>
          </a:prstGeom>
        </p:spPr>
        <p:txBody>
          <a:bodyPr vert="horz" lIns="96629" tIns="48316" rIns="96629" bIns="48316" rtlCol="0" anchor="b"/>
          <a:lstStyle>
            <a:lvl1pPr algn="l">
              <a:defRPr sz="1200">
                <a:latin typeface="Arial"/>
              </a:defRPr>
            </a:lvl1pPr>
          </a:lstStyle>
          <a:p>
            <a:endParaRPr lang="en-US"/>
          </a:p>
        </p:txBody>
      </p:sp>
      <p:sp>
        <p:nvSpPr>
          <p:cNvPr id="7" name="Slide Number Placeholder 6"/>
          <p:cNvSpPr>
            <a:spLocks noGrp="1"/>
          </p:cNvSpPr>
          <p:nvPr>
            <p:ph type="sldNum" sz="quarter" idx="5"/>
          </p:nvPr>
        </p:nvSpPr>
        <p:spPr>
          <a:xfrm>
            <a:off x="4143589" y="9119474"/>
            <a:ext cx="3169920" cy="480060"/>
          </a:xfrm>
          <a:prstGeom prst="rect">
            <a:avLst/>
          </a:prstGeom>
        </p:spPr>
        <p:txBody>
          <a:bodyPr vert="horz" lIns="96629" tIns="48316" rIns="96629" bIns="48316" rtlCol="0" anchor="b"/>
          <a:lstStyle>
            <a:lvl1pPr algn="r">
              <a:defRPr sz="1200">
                <a:latin typeface="Arial"/>
              </a:defRPr>
            </a:lvl1pPr>
          </a:lstStyle>
          <a:p>
            <a:fld id="{825291B8-0E70-468B-9438-CC62F3849AEF}" type="slidenum">
              <a:rPr lang="en-US" smtClean="0"/>
              <a:pPr/>
              <a:t>‹#›</a:t>
            </a:fld>
            <a:endParaRPr lang="en-US"/>
          </a:p>
        </p:txBody>
      </p:sp>
    </p:spTree>
    <p:extLst>
      <p:ext uri="{BB962C8B-B14F-4D97-AF65-F5344CB8AC3E}">
        <p14:creationId xmlns:p14="http://schemas.microsoft.com/office/powerpoint/2010/main" val="3946500569"/>
      </p:ext>
    </p:extLst>
  </p:cSld>
  <p:clrMap bg1="lt1" tx1="dk1" bg2="lt2" tx2="dk2" accent1="accent1" accent2="accent2" accent3="accent3" accent4="accent4" accent5="accent5" accent6="accent6" hlink="hlink" folHlink="folHlink"/>
  <p:hf hdr="0" ftr="0" dt="0"/>
  <p:notesStyle>
    <a:lvl1pPr marL="0" algn="l" defTabSz="1097280" rtl="0" eaLnBrk="1" latinLnBrk="0" hangingPunct="1">
      <a:defRPr sz="1440" kern="1200">
        <a:solidFill>
          <a:schemeClr val="tx1"/>
        </a:solidFill>
        <a:latin typeface="Arial"/>
        <a:ea typeface="+mn-ea"/>
        <a:cs typeface="+mn-cs"/>
      </a:defRPr>
    </a:lvl1pPr>
    <a:lvl2pPr marL="548640" algn="l" defTabSz="1097280" rtl="0" eaLnBrk="1" latinLnBrk="0" hangingPunct="1">
      <a:defRPr sz="1440" kern="1200">
        <a:solidFill>
          <a:schemeClr val="tx1"/>
        </a:solidFill>
        <a:latin typeface="Arial"/>
        <a:ea typeface="+mn-ea"/>
        <a:cs typeface="+mn-cs"/>
      </a:defRPr>
    </a:lvl2pPr>
    <a:lvl3pPr marL="1097280" algn="l" defTabSz="1097280" rtl="0" eaLnBrk="1" latinLnBrk="0" hangingPunct="1">
      <a:defRPr sz="1440" kern="1200">
        <a:solidFill>
          <a:schemeClr val="tx1"/>
        </a:solidFill>
        <a:latin typeface="Arial"/>
        <a:ea typeface="+mn-ea"/>
        <a:cs typeface="+mn-cs"/>
      </a:defRPr>
    </a:lvl3pPr>
    <a:lvl4pPr marL="1645920" algn="l" defTabSz="1097280" rtl="0" eaLnBrk="1" latinLnBrk="0" hangingPunct="1">
      <a:defRPr sz="1440" kern="1200">
        <a:solidFill>
          <a:schemeClr val="tx1"/>
        </a:solidFill>
        <a:latin typeface="Arial"/>
        <a:ea typeface="+mn-ea"/>
        <a:cs typeface="+mn-cs"/>
      </a:defRPr>
    </a:lvl4pPr>
    <a:lvl5pPr marL="2194560" algn="l" defTabSz="1097280" rtl="0" eaLnBrk="1" latinLnBrk="0" hangingPunct="1">
      <a:defRPr sz="1440" kern="1200">
        <a:solidFill>
          <a:schemeClr val="tx1"/>
        </a:solidFill>
        <a:latin typeface="Arial"/>
        <a:ea typeface="+mn-ea"/>
        <a:cs typeface="+mn-cs"/>
      </a:defRPr>
    </a:lvl5pPr>
    <a:lvl6pPr marL="2743200" algn="l" defTabSz="1097280" rtl="0" eaLnBrk="1" latinLnBrk="0" hangingPunct="1">
      <a:defRPr sz="1440" kern="1200">
        <a:solidFill>
          <a:schemeClr val="tx1"/>
        </a:solidFill>
        <a:latin typeface="+mn-lt"/>
        <a:ea typeface="+mn-ea"/>
        <a:cs typeface="+mn-cs"/>
      </a:defRPr>
    </a:lvl6pPr>
    <a:lvl7pPr marL="3291840" algn="l" defTabSz="1097280" rtl="0" eaLnBrk="1" latinLnBrk="0" hangingPunct="1">
      <a:defRPr sz="1440" kern="1200">
        <a:solidFill>
          <a:schemeClr val="tx1"/>
        </a:solidFill>
        <a:latin typeface="+mn-lt"/>
        <a:ea typeface="+mn-ea"/>
        <a:cs typeface="+mn-cs"/>
      </a:defRPr>
    </a:lvl7pPr>
    <a:lvl8pPr marL="3840480" algn="l" defTabSz="1097280" rtl="0" eaLnBrk="1" latinLnBrk="0" hangingPunct="1">
      <a:defRPr sz="1440" kern="1200">
        <a:solidFill>
          <a:schemeClr val="tx1"/>
        </a:solidFill>
        <a:latin typeface="+mn-lt"/>
        <a:ea typeface="+mn-ea"/>
        <a:cs typeface="+mn-cs"/>
      </a:defRPr>
    </a:lvl8pPr>
    <a:lvl9pPr marL="4389120" algn="l" defTabSz="1097280" rtl="0" eaLnBrk="1" latinLnBrk="0" hangingPunct="1">
      <a:defRPr sz="144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25291B8-0E70-468B-9438-CC62F3849AEF}" type="slidenum">
              <a:rPr lang="en-US" smtClean="0"/>
              <a:pPr/>
              <a:t>0</a:t>
            </a:fld>
            <a:endParaRPr lang="en-US"/>
          </a:p>
        </p:txBody>
      </p:sp>
    </p:spTree>
    <p:extLst>
      <p:ext uri="{BB962C8B-B14F-4D97-AF65-F5344CB8AC3E}">
        <p14:creationId xmlns:p14="http://schemas.microsoft.com/office/powerpoint/2010/main" val="1004988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77A8A3-1609-F149-0B75-36E896AA7C3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454B9E1-F99B-6621-153C-D0B09F9C182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1A43B2D-B635-DA1D-2704-15371BF0E5A6}"/>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7AA666C0-C4F5-773D-7D3C-C2626DFDE9E5}"/>
              </a:ext>
            </a:extLst>
          </p:cNvPr>
          <p:cNvSpPr>
            <a:spLocks noGrp="1"/>
          </p:cNvSpPr>
          <p:nvPr>
            <p:ph type="sldNum" sz="quarter" idx="5"/>
          </p:nvPr>
        </p:nvSpPr>
        <p:spPr/>
        <p:txBody>
          <a:bodyPr/>
          <a:lstStyle/>
          <a:p>
            <a:fld id="{825291B8-0E70-468B-9438-CC62F3849AEF}" type="slidenum">
              <a:rPr lang="en-US" smtClean="0"/>
              <a:pPr/>
              <a:t>10</a:t>
            </a:fld>
            <a:endParaRPr lang="en-US"/>
          </a:p>
        </p:txBody>
      </p:sp>
    </p:spTree>
    <p:extLst>
      <p:ext uri="{BB962C8B-B14F-4D97-AF65-F5344CB8AC3E}">
        <p14:creationId xmlns:p14="http://schemas.microsoft.com/office/powerpoint/2010/main" val="22484222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47DEB9-895E-6CF9-8B50-A6775BC5F70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91901A0-6DB0-BCF0-36C7-554F77E8B12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6CC12E3-24DB-A222-40CE-28FF839AAD92}"/>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660D99F5-D975-D722-2DDC-6125DF3544F0}"/>
              </a:ext>
            </a:extLst>
          </p:cNvPr>
          <p:cNvSpPr>
            <a:spLocks noGrp="1"/>
          </p:cNvSpPr>
          <p:nvPr>
            <p:ph type="sldNum" sz="quarter" idx="5"/>
          </p:nvPr>
        </p:nvSpPr>
        <p:spPr/>
        <p:txBody>
          <a:bodyPr/>
          <a:lstStyle/>
          <a:p>
            <a:fld id="{825291B8-0E70-468B-9438-CC62F3849AEF}" type="slidenum">
              <a:rPr lang="en-US" smtClean="0"/>
              <a:pPr/>
              <a:t>11</a:t>
            </a:fld>
            <a:endParaRPr lang="en-US"/>
          </a:p>
        </p:txBody>
      </p:sp>
    </p:spTree>
    <p:extLst>
      <p:ext uri="{BB962C8B-B14F-4D97-AF65-F5344CB8AC3E}">
        <p14:creationId xmlns:p14="http://schemas.microsoft.com/office/powerpoint/2010/main" val="17390395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25291B8-0E70-468B-9438-CC62F3849AEF}" type="slidenum">
              <a:rPr lang="en-US" smtClean="0"/>
              <a:pPr/>
              <a:t>12</a:t>
            </a:fld>
            <a:endParaRPr lang="en-US"/>
          </a:p>
        </p:txBody>
      </p:sp>
    </p:spTree>
    <p:extLst>
      <p:ext uri="{BB962C8B-B14F-4D97-AF65-F5344CB8AC3E}">
        <p14:creationId xmlns:p14="http://schemas.microsoft.com/office/powerpoint/2010/main" val="7567229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25291B8-0E70-468B-9438-CC62F3849AEF}" type="slidenum">
              <a:rPr lang="en-US" smtClean="0"/>
              <a:pPr/>
              <a:t>1</a:t>
            </a:fld>
            <a:endParaRPr lang="en-US"/>
          </a:p>
        </p:txBody>
      </p:sp>
    </p:spTree>
    <p:extLst>
      <p:ext uri="{BB962C8B-B14F-4D97-AF65-F5344CB8AC3E}">
        <p14:creationId xmlns:p14="http://schemas.microsoft.com/office/powerpoint/2010/main" val="7881948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4A55F9-9215-C542-670D-D96B82388E4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6C13951-0920-DECC-B0FD-BB79112BFCD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991CB98-3BE0-5C3C-BA7C-A70F42C14A4B}"/>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75757DBD-3BF9-002E-FE1D-8C32858ED7A0}"/>
              </a:ext>
            </a:extLst>
          </p:cNvPr>
          <p:cNvSpPr>
            <a:spLocks noGrp="1"/>
          </p:cNvSpPr>
          <p:nvPr>
            <p:ph type="sldNum" sz="quarter" idx="5"/>
          </p:nvPr>
        </p:nvSpPr>
        <p:spPr/>
        <p:txBody>
          <a:bodyPr/>
          <a:lstStyle/>
          <a:p>
            <a:fld id="{825291B8-0E70-468B-9438-CC62F3849AEF}" type="slidenum">
              <a:rPr lang="en-US" smtClean="0"/>
              <a:pPr/>
              <a:t>2</a:t>
            </a:fld>
            <a:endParaRPr lang="en-US"/>
          </a:p>
        </p:txBody>
      </p:sp>
    </p:spTree>
    <p:extLst>
      <p:ext uri="{BB962C8B-B14F-4D97-AF65-F5344CB8AC3E}">
        <p14:creationId xmlns:p14="http://schemas.microsoft.com/office/powerpoint/2010/main" val="22021521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25291B8-0E70-468B-9438-CC62F3849AEF}" type="slidenum">
              <a:rPr lang="en-US" smtClean="0"/>
              <a:pPr/>
              <a:t>3</a:t>
            </a:fld>
            <a:endParaRPr lang="en-US"/>
          </a:p>
        </p:txBody>
      </p:sp>
    </p:spTree>
    <p:extLst>
      <p:ext uri="{BB962C8B-B14F-4D97-AF65-F5344CB8AC3E}">
        <p14:creationId xmlns:p14="http://schemas.microsoft.com/office/powerpoint/2010/main" val="27015977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25291B8-0E70-468B-9438-CC62F3849AEF}" type="slidenum">
              <a:rPr lang="en-US" smtClean="0"/>
              <a:pPr/>
              <a:t>4</a:t>
            </a:fld>
            <a:endParaRPr lang="en-US"/>
          </a:p>
        </p:txBody>
      </p:sp>
    </p:spTree>
    <p:extLst>
      <p:ext uri="{BB962C8B-B14F-4D97-AF65-F5344CB8AC3E}">
        <p14:creationId xmlns:p14="http://schemas.microsoft.com/office/powerpoint/2010/main" val="15139237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DC110E-D09D-B904-1F44-44ACE3AE87D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FE92056-ED84-B4EE-58BC-53917C5446D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64D3881-ABEC-FB88-7E8C-70B4EC2C5DBF}"/>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A13E3D3A-8B64-576D-D82B-10D6ECA8B499}"/>
              </a:ext>
            </a:extLst>
          </p:cNvPr>
          <p:cNvSpPr>
            <a:spLocks noGrp="1"/>
          </p:cNvSpPr>
          <p:nvPr>
            <p:ph type="sldNum" sz="quarter" idx="5"/>
          </p:nvPr>
        </p:nvSpPr>
        <p:spPr/>
        <p:txBody>
          <a:bodyPr/>
          <a:lstStyle/>
          <a:p>
            <a:fld id="{825291B8-0E70-468B-9438-CC62F3849AEF}" type="slidenum">
              <a:rPr lang="en-US" smtClean="0"/>
              <a:pPr/>
              <a:t>6</a:t>
            </a:fld>
            <a:endParaRPr lang="en-US"/>
          </a:p>
        </p:txBody>
      </p:sp>
    </p:spTree>
    <p:extLst>
      <p:ext uri="{BB962C8B-B14F-4D97-AF65-F5344CB8AC3E}">
        <p14:creationId xmlns:p14="http://schemas.microsoft.com/office/powerpoint/2010/main" val="19407153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25291B8-0E70-468B-9438-CC62F3849AEF}" type="slidenum">
              <a:rPr lang="en-US" smtClean="0"/>
              <a:pPr/>
              <a:t>7</a:t>
            </a:fld>
            <a:endParaRPr lang="en-US"/>
          </a:p>
        </p:txBody>
      </p:sp>
    </p:spTree>
    <p:extLst>
      <p:ext uri="{BB962C8B-B14F-4D97-AF65-F5344CB8AC3E}">
        <p14:creationId xmlns:p14="http://schemas.microsoft.com/office/powerpoint/2010/main" val="7166084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25291B8-0E70-468B-9438-CC62F3849AEF}" type="slidenum">
              <a:rPr lang="en-US" smtClean="0"/>
              <a:pPr/>
              <a:t>8</a:t>
            </a:fld>
            <a:endParaRPr lang="en-US"/>
          </a:p>
        </p:txBody>
      </p:sp>
    </p:spTree>
    <p:extLst>
      <p:ext uri="{BB962C8B-B14F-4D97-AF65-F5344CB8AC3E}">
        <p14:creationId xmlns:p14="http://schemas.microsoft.com/office/powerpoint/2010/main" val="9840091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A97C0D-5154-72E7-D8E1-FCB3606E839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ABA3DA6-E54F-051D-4074-6D9A3DA145C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C1C40A2-6AFD-9E7C-594F-AC304B4B52B5}"/>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369C7874-9761-8438-7B30-F033DF0008E3}"/>
              </a:ext>
            </a:extLst>
          </p:cNvPr>
          <p:cNvSpPr>
            <a:spLocks noGrp="1"/>
          </p:cNvSpPr>
          <p:nvPr>
            <p:ph type="sldNum" sz="quarter" idx="5"/>
          </p:nvPr>
        </p:nvSpPr>
        <p:spPr/>
        <p:txBody>
          <a:bodyPr/>
          <a:lstStyle/>
          <a:p>
            <a:fld id="{825291B8-0E70-468B-9438-CC62F3849AEF}" type="slidenum">
              <a:rPr lang="en-US" smtClean="0"/>
              <a:pPr/>
              <a:t>9</a:t>
            </a:fld>
            <a:endParaRPr lang="en-US"/>
          </a:p>
        </p:txBody>
      </p:sp>
    </p:spTree>
    <p:extLst>
      <p:ext uri="{BB962C8B-B14F-4D97-AF65-F5344CB8AC3E}">
        <p14:creationId xmlns:p14="http://schemas.microsoft.com/office/powerpoint/2010/main" val="29654814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811" y="7680960"/>
            <a:ext cx="14626590"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9" y="7601179"/>
            <a:ext cx="14626590" cy="7681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F1138EAE-0681-4DFF-9563-09A89821FED8}" type="datetime1">
              <a:rPr lang="en-US" smtClean="0"/>
              <a:t>5/6/2026</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pPr marL="38100">
              <a:lnSpc>
                <a:spcPts val="1295"/>
              </a:lnSpc>
            </a:pPr>
            <a:fld id="{81D60167-4931-47E6-BA6A-407CBD079E47}" type="slidenum">
              <a:rPr lang="en-US" spc="-25" smtClean="0"/>
              <a:t>‹#›</a:t>
            </a:fld>
            <a:endParaRPr lang="en-US" spc="-25"/>
          </a:p>
        </p:txBody>
      </p:sp>
    </p:spTree>
    <p:extLst>
      <p:ext uri="{BB962C8B-B14F-4D97-AF65-F5344CB8AC3E}">
        <p14:creationId xmlns:p14="http://schemas.microsoft.com/office/powerpoint/2010/main" val="19619497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6BE8FB-C84D-CA30-57DB-6E10E6BA1B8A}"/>
              </a:ext>
            </a:extLst>
          </p:cNvPr>
          <p:cNvSpPr>
            <a:spLocks noGrp="1"/>
          </p:cNvSpPr>
          <p:nvPr>
            <p:ph type="title"/>
          </p:nvPr>
        </p:nvSpPr>
        <p:spPr>
          <a:xfrm>
            <a:off x="1007746" y="548640"/>
            <a:ext cx="4718684" cy="1920240"/>
          </a:xfrm>
        </p:spPr>
        <p:txBody>
          <a:bodyPr anchor="b"/>
          <a:lstStyle>
            <a:lvl1pPr>
              <a:defRPr sz="3840"/>
            </a:lvl1pPr>
          </a:lstStyle>
          <a:p>
            <a:r>
              <a:rPr lang="en-US"/>
              <a:t>Click to edit Master title style</a:t>
            </a:r>
          </a:p>
        </p:txBody>
      </p:sp>
      <p:sp>
        <p:nvSpPr>
          <p:cNvPr id="3" name="Picture Placeholder 2">
            <a:extLst>
              <a:ext uri="{FF2B5EF4-FFF2-40B4-BE49-F238E27FC236}">
                <a16:creationId xmlns:a16="http://schemas.microsoft.com/office/drawing/2014/main" id="{4592DEB2-C1FA-4FA8-CBD0-9077808AC5A8}"/>
              </a:ext>
            </a:extLst>
          </p:cNvPr>
          <p:cNvSpPr>
            <a:spLocks noGrp="1"/>
          </p:cNvSpPr>
          <p:nvPr>
            <p:ph type="pic" idx="1"/>
          </p:nvPr>
        </p:nvSpPr>
        <p:spPr>
          <a:xfrm>
            <a:off x="6219826" y="1184911"/>
            <a:ext cx="7406640" cy="5848350"/>
          </a:xfrm>
        </p:spPr>
        <p:txBody>
          <a:bodyPr/>
          <a:lstStyle>
            <a:lvl1pPr marL="0" indent="0">
              <a:buNone/>
              <a:defRPr sz="3840"/>
            </a:lvl1pPr>
            <a:lvl2pPr marL="548640" indent="0">
              <a:buNone/>
              <a:defRPr sz="3360"/>
            </a:lvl2pPr>
            <a:lvl3pPr marL="1097280" indent="0">
              <a:buNone/>
              <a:defRPr sz="2880"/>
            </a:lvl3pPr>
            <a:lvl4pPr marL="1645920" indent="0">
              <a:buNone/>
              <a:defRPr sz="2400"/>
            </a:lvl4pPr>
            <a:lvl5pPr marL="2194560" indent="0">
              <a:buNone/>
              <a:defRPr sz="2400"/>
            </a:lvl5pPr>
            <a:lvl6pPr marL="2743200" indent="0">
              <a:buNone/>
              <a:defRPr sz="2400"/>
            </a:lvl6pPr>
            <a:lvl7pPr marL="3291840" indent="0">
              <a:buNone/>
              <a:defRPr sz="2400"/>
            </a:lvl7pPr>
            <a:lvl8pPr marL="3840480" indent="0">
              <a:buNone/>
              <a:defRPr sz="2400"/>
            </a:lvl8pPr>
            <a:lvl9pPr marL="4389120" indent="0">
              <a:buNone/>
              <a:defRPr sz="2400"/>
            </a:lvl9pPr>
          </a:lstStyle>
          <a:p>
            <a:r>
              <a:rPr lang="en-US"/>
              <a:t>Click icon to add picture</a:t>
            </a:r>
          </a:p>
        </p:txBody>
      </p:sp>
      <p:sp>
        <p:nvSpPr>
          <p:cNvPr id="4" name="Text Placeholder 3">
            <a:extLst>
              <a:ext uri="{FF2B5EF4-FFF2-40B4-BE49-F238E27FC236}">
                <a16:creationId xmlns:a16="http://schemas.microsoft.com/office/drawing/2014/main" id="{7488F16E-1E3D-8E03-4D16-89285375495B}"/>
              </a:ext>
            </a:extLst>
          </p:cNvPr>
          <p:cNvSpPr>
            <a:spLocks noGrp="1"/>
          </p:cNvSpPr>
          <p:nvPr>
            <p:ph type="body" sz="half" idx="2"/>
          </p:nvPr>
        </p:nvSpPr>
        <p:spPr>
          <a:xfrm>
            <a:off x="1007746" y="2468880"/>
            <a:ext cx="4718684" cy="4573906"/>
          </a:xfrm>
        </p:spPr>
        <p:txBody>
          <a:bodyPr/>
          <a:lstStyle>
            <a:lvl1pPr marL="0" indent="0">
              <a:buNone/>
              <a:defRPr sz="1920"/>
            </a:lvl1pPr>
            <a:lvl2pPr marL="548640" indent="0">
              <a:buNone/>
              <a:defRPr sz="1680"/>
            </a:lvl2pPr>
            <a:lvl3pPr marL="1097280" indent="0">
              <a:buNone/>
              <a:defRPr sz="1440"/>
            </a:lvl3pPr>
            <a:lvl4pPr marL="1645920" indent="0">
              <a:buNone/>
              <a:defRPr sz="1200"/>
            </a:lvl4pPr>
            <a:lvl5pPr marL="2194560" indent="0">
              <a:buNone/>
              <a:defRPr sz="1200"/>
            </a:lvl5pPr>
            <a:lvl6pPr marL="2743200" indent="0">
              <a:buNone/>
              <a:defRPr sz="1200"/>
            </a:lvl6pPr>
            <a:lvl7pPr marL="3291840" indent="0">
              <a:buNone/>
              <a:defRPr sz="1200"/>
            </a:lvl7pPr>
            <a:lvl8pPr marL="3840480" indent="0">
              <a:buNone/>
              <a:defRPr sz="1200"/>
            </a:lvl8pPr>
            <a:lvl9pPr marL="4389120" indent="0">
              <a:buNone/>
              <a:defRPr sz="1200"/>
            </a:lvl9pPr>
          </a:lstStyle>
          <a:p>
            <a:pPr lvl="0"/>
            <a:r>
              <a:rPr lang="en-US"/>
              <a:t>Click to edit Master text styles</a:t>
            </a:r>
          </a:p>
        </p:txBody>
      </p:sp>
      <p:sp>
        <p:nvSpPr>
          <p:cNvPr id="5" name="Date Placeholder 4">
            <a:extLst>
              <a:ext uri="{FF2B5EF4-FFF2-40B4-BE49-F238E27FC236}">
                <a16:creationId xmlns:a16="http://schemas.microsoft.com/office/drawing/2014/main" id="{20486013-D74F-6D6F-A341-7BD04AE1FFE1}"/>
              </a:ext>
            </a:extLst>
          </p:cNvPr>
          <p:cNvSpPr>
            <a:spLocks noGrp="1"/>
          </p:cNvSpPr>
          <p:nvPr>
            <p:ph type="dt" sz="half" idx="10"/>
          </p:nvPr>
        </p:nvSpPr>
        <p:spPr/>
        <p:txBody>
          <a:bodyPr/>
          <a:lstStyle/>
          <a:p>
            <a:fld id="{8DB7400A-0B59-4732-8432-810F4B220C29}" type="datetime1">
              <a:rPr lang="en-US" smtClean="0"/>
              <a:t>5/6/2026</a:t>
            </a:fld>
            <a:endParaRPr lang="en-US"/>
          </a:p>
        </p:txBody>
      </p:sp>
      <p:sp>
        <p:nvSpPr>
          <p:cNvPr id="6" name="Footer Placeholder 5">
            <a:extLst>
              <a:ext uri="{FF2B5EF4-FFF2-40B4-BE49-F238E27FC236}">
                <a16:creationId xmlns:a16="http://schemas.microsoft.com/office/drawing/2014/main" id="{3C2D76AA-7155-DA86-02D6-2C787A8DA46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46A5F3A-7F2C-6F08-7B1E-0340FC048E19}"/>
              </a:ext>
            </a:extLst>
          </p:cNvPr>
          <p:cNvSpPr>
            <a:spLocks noGrp="1"/>
          </p:cNvSpPr>
          <p:nvPr>
            <p:ph type="sldNum" sz="quarter" idx="12"/>
          </p:nvPr>
        </p:nvSpPr>
        <p:spPr/>
        <p:txBody>
          <a:bodyPr/>
          <a:lstStyle/>
          <a:p>
            <a:fld id="{F3FF5D68-D252-4619-9843-36D0F2335C52}" type="slidenum">
              <a:rPr lang="en-US" smtClean="0"/>
              <a:t>‹#›</a:t>
            </a:fld>
            <a:endParaRPr lang="en-US"/>
          </a:p>
        </p:txBody>
      </p:sp>
    </p:spTree>
    <p:extLst>
      <p:ext uri="{BB962C8B-B14F-4D97-AF65-F5344CB8AC3E}">
        <p14:creationId xmlns:p14="http://schemas.microsoft.com/office/powerpoint/2010/main" val="23222425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FAF18C-AE70-F9B7-5973-847CD82F7F6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623D59B-CB94-310A-5B9C-E0D6D6B404C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DB682C6-168A-95E3-30F4-655C12BAB43B}"/>
              </a:ext>
            </a:extLst>
          </p:cNvPr>
          <p:cNvSpPr>
            <a:spLocks noGrp="1"/>
          </p:cNvSpPr>
          <p:nvPr>
            <p:ph type="dt" sz="half" idx="10"/>
          </p:nvPr>
        </p:nvSpPr>
        <p:spPr/>
        <p:txBody>
          <a:bodyPr/>
          <a:lstStyle/>
          <a:p>
            <a:fld id="{E1857972-7E32-44DE-9FD6-165D88925A5F}" type="datetime1">
              <a:rPr lang="en-US" smtClean="0"/>
              <a:t>5/6/2026</a:t>
            </a:fld>
            <a:endParaRPr lang="en-US"/>
          </a:p>
        </p:txBody>
      </p:sp>
      <p:sp>
        <p:nvSpPr>
          <p:cNvPr id="5" name="Footer Placeholder 4">
            <a:extLst>
              <a:ext uri="{FF2B5EF4-FFF2-40B4-BE49-F238E27FC236}">
                <a16:creationId xmlns:a16="http://schemas.microsoft.com/office/drawing/2014/main" id="{07CC3600-7684-8D7B-ABFB-75298F9D1C4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A737318-EBB9-6690-CBA6-479012CBBF72}"/>
              </a:ext>
            </a:extLst>
          </p:cNvPr>
          <p:cNvSpPr>
            <a:spLocks noGrp="1"/>
          </p:cNvSpPr>
          <p:nvPr>
            <p:ph type="sldNum" sz="quarter" idx="12"/>
          </p:nvPr>
        </p:nvSpPr>
        <p:spPr/>
        <p:txBody>
          <a:bodyPr/>
          <a:lstStyle/>
          <a:p>
            <a:fld id="{F3FF5D68-D252-4619-9843-36D0F2335C52}" type="slidenum">
              <a:rPr lang="en-US" smtClean="0"/>
              <a:t>‹#›</a:t>
            </a:fld>
            <a:endParaRPr lang="en-US"/>
          </a:p>
        </p:txBody>
      </p:sp>
    </p:spTree>
    <p:extLst>
      <p:ext uri="{BB962C8B-B14F-4D97-AF65-F5344CB8AC3E}">
        <p14:creationId xmlns:p14="http://schemas.microsoft.com/office/powerpoint/2010/main" val="7553249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9640341-D2F0-3830-0D88-2F3EC21F44E7}"/>
              </a:ext>
            </a:extLst>
          </p:cNvPr>
          <p:cNvSpPr>
            <a:spLocks noGrp="1"/>
          </p:cNvSpPr>
          <p:nvPr>
            <p:ph type="title" orient="vert"/>
          </p:nvPr>
        </p:nvSpPr>
        <p:spPr>
          <a:xfrm>
            <a:off x="10469880" y="438150"/>
            <a:ext cx="3154680" cy="6974206"/>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8D70B5F-F73B-91EE-FE72-D5E8B1110C82}"/>
              </a:ext>
            </a:extLst>
          </p:cNvPr>
          <p:cNvSpPr>
            <a:spLocks noGrp="1"/>
          </p:cNvSpPr>
          <p:nvPr>
            <p:ph type="body" orient="vert" idx="1"/>
          </p:nvPr>
        </p:nvSpPr>
        <p:spPr>
          <a:xfrm>
            <a:off x="1005840" y="438150"/>
            <a:ext cx="9281160" cy="697420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0C363CB-24E0-FF61-5959-F833EEEE0E97}"/>
              </a:ext>
            </a:extLst>
          </p:cNvPr>
          <p:cNvSpPr>
            <a:spLocks noGrp="1"/>
          </p:cNvSpPr>
          <p:nvPr>
            <p:ph type="dt" sz="half" idx="10"/>
          </p:nvPr>
        </p:nvSpPr>
        <p:spPr/>
        <p:txBody>
          <a:bodyPr/>
          <a:lstStyle/>
          <a:p>
            <a:fld id="{6F0B0A59-CA25-4EA5-BCBA-904B7FCF5B43}" type="datetime1">
              <a:rPr lang="en-US" smtClean="0"/>
              <a:t>5/6/2026</a:t>
            </a:fld>
            <a:endParaRPr lang="en-US"/>
          </a:p>
        </p:txBody>
      </p:sp>
      <p:sp>
        <p:nvSpPr>
          <p:cNvPr id="5" name="Footer Placeholder 4">
            <a:extLst>
              <a:ext uri="{FF2B5EF4-FFF2-40B4-BE49-F238E27FC236}">
                <a16:creationId xmlns:a16="http://schemas.microsoft.com/office/drawing/2014/main" id="{3F6CAF48-1001-0C56-BCBF-7E926B10CF0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AC27F25-ED8E-8CC6-AE35-574D2FFD0EB3}"/>
              </a:ext>
            </a:extLst>
          </p:cNvPr>
          <p:cNvSpPr>
            <a:spLocks noGrp="1"/>
          </p:cNvSpPr>
          <p:nvPr>
            <p:ph type="sldNum" sz="quarter" idx="12"/>
          </p:nvPr>
        </p:nvSpPr>
        <p:spPr/>
        <p:txBody>
          <a:bodyPr/>
          <a:lstStyle/>
          <a:p>
            <a:fld id="{F3FF5D68-D252-4619-9843-36D0F2335C52}" type="slidenum">
              <a:rPr lang="en-US" smtClean="0"/>
              <a:t>‹#›</a:t>
            </a:fld>
            <a:endParaRPr lang="en-US"/>
          </a:p>
        </p:txBody>
      </p:sp>
    </p:spTree>
    <p:extLst>
      <p:ext uri="{BB962C8B-B14F-4D97-AF65-F5344CB8AC3E}">
        <p14:creationId xmlns:p14="http://schemas.microsoft.com/office/powerpoint/2010/main" val="7435540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811" y="7680960"/>
            <a:ext cx="14626590"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9" y="7601179"/>
            <a:ext cx="14626590" cy="7681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F1138EAE-0681-4DFF-9563-09A89821FED8}" type="datetime1">
              <a:rPr lang="en-US" smtClean="0"/>
              <a:t>5/6/2026</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pPr marL="38100">
              <a:lnSpc>
                <a:spcPts val="1295"/>
              </a:lnSpc>
            </a:pPr>
            <a:fld id="{81D60167-4931-47E6-BA6A-407CBD079E47}" type="slidenum">
              <a:rPr lang="en-US" spc="-25" smtClean="0"/>
              <a:t>‹#›</a:t>
            </a:fld>
            <a:endParaRPr lang="en-US" spc="-25"/>
          </a:p>
        </p:txBody>
      </p:sp>
    </p:spTree>
    <p:extLst>
      <p:ext uri="{BB962C8B-B14F-4D97-AF65-F5344CB8AC3E}">
        <p14:creationId xmlns:p14="http://schemas.microsoft.com/office/powerpoint/2010/main" val="9477878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F98040-A417-8D51-9A13-E3B3FC202CBF}"/>
              </a:ext>
            </a:extLst>
          </p:cNvPr>
          <p:cNvSpPr>
            <a:spLocks noGrp="1"/>
          </p:cNvSpPr>
          <p:nvPr>
            <p:ph type="ctrTitle"/>
          </p:nvPr>
        </p:nvSpPr>
        <p:spPr>
          <a:xfrm>
            <a:off x="1828800" y="1346836"/>
            <a:ext cx="10972800" cy="2865120"/>
          </a:xfrm>
        </p:spPr>
        <p:txBody>
          <a:bodyPr anchor="b"/>
          <a:lstStyle>
            <a:lvl1pPr algn="ctr">
              <a:defRPr sz="7200"/>
            </a:lvl1pPr>
          </a:lstStyle>
          <a:p>
            <a:r>
              <a:rPr lang="en-US"/>
              <a:t>Click to edit Master title style</a:t>
            </a:r>
          </a:p>
        </p:txBody>
      </p:sp>
      <p:sp>
        <p:nvSpPr>
          <p:cNvPr id="3" name="Subtitle 2">
            <a:extLst>
              <a:ext uri="{FF2B5EF4-FFF2-40B4-BE49-F238E27FC236}">
                <a16:creationId xmlns:a16="http://schemas.microsoft.com/office/drawing/2014/main" id="{1A4BBDF7-BF5B-2279-115C-46C23BCCE9AA}"/>
              </a:ext>
            </a:extLst>
          </p:cNvPr>
          <p:cNvSpPr>
            <a:spLocks noGrp="1"/>
          </p:cNvSpPr>
          <p:nvPr>
            <p:ph type="subTitle" idx="1"/>
          </p:nvPr>
        </p:nvSpPr>
        <p:spPr>
          <a:xfrm>
            <a:off x="1828800" y="4322446"/>
            <a:ext cx="10972800" cy="1986914"/>
          </a:xfrm>
        </p:spPr>
        <p:txBody>
          <a:bodyPr/>
          <a:lstStyle>
            <a:lvl1pPr marL="0" indent="0" algn="ctr">
              <a:buNone/>
              <a:defRPr sz="2880"/>
            </a:lvl1pPr>
            <a:lvl2pPr marL="548640" indent="0" algn="ctr">
              <a:buNone/>
              <a:defRPr sz="2400"/>
            </a:lvl2pPr>
            <a:lvl3pPr marL="1097280" indent="0" algn="ctr">
              <a:buNone/>
              <a:defRPr sz="2160"/>
            </a:lvl3pPr>
            <a:lvl4pPr marL="1645920" indent="0" algn="ctr">
              <a:buNone/>
              <a:defRPr sz="1920"/>
            </a:lvl4pPr>
            <a:lvl5pPr marL="2194560" indent="0" algn="ctr">
              <a:buNone/>
              <a:defRPr sz="1920"/>
            </a:lvl5pPr>
            <a:lvl6pPr marL="2743200" indent="0" algn="ctr">
              <a:buNone/>
              <a:defRPr sz="1920"/>
            </a:lvl6pPr>
            <a:lvl7pPr marL="3291840" indent="0" algn="ctr">
              <a:buNone/>
              <a:defRPr sz="1920"/>
            </a:lvl7pPr>
            <a:lvl8pPr marL="3840480" indent="0" algn="ctr">
              <a:buNone/>
              <a:defRPr sz="1920"/>
            </a:lvl8pPr>
            <a:lvl9pPr marL="4389120" indent="0" algn="ctr">
              <a:buNone/>
              <a:defRPr sz="1920"/>
            </a:lvl9pPr>
          </a:lstStyle>
          <a:p>
            <a:r>
              <a:rPr lang="en-US"/>
              <a:t>Click to edit Master subtitle style</a:t>
            </a:r>
          </a:p>
        </p:txBody>
      </p:sp>
      <p:sp>
        <p:nvSpPr>
          <p:cNvPr id="4" name="Date Placeholder 3">
            <a:extLst>
              <a:ext uri="{FF2B5EF4-FFF2-40B4-BE49-F238E27FC236}">
                <a16:creationId xmlns:a16="http://schemas.microsoft.com/office/drawing/2014/main" id="{C06CF328-6FF9-9797-F338-394FDBF98D0B}"/>
              </a:ext>
            </a:extLst>
          </p:cNvPr>
          <p:cNvSpPr>
            <a:spLocks noGrp="1"/>
          </p:cNvSpPr>
          <p:nvPr>
            <p:ph type="dt" sz="half" idx="10"/>
          </p:nvPr>
        </p:nvSpPr>
        <p:spPr/>
        <p:txBody>
          <a:bodyPr/>
          <a:lstStyle/>
          <a:p>
            <a:fld id="{5A4A4217-3B8F-4B86-98BC-45CDEE12B9C3}" type="datetime1">
              <a:rPr lang="en-US" smtClean="0"/>
              <a:t>5/6/2026</a:t>
            </a:fld>
            <a:endParaRPr lang="en-US"/>
          </a:p>
        </p:txBody>
      </p:sp>
      <p:sp>
        <p:nvSpPr>
          <p:cNvPr id="5" name="Footer Placeholder 4">
            <a:extLst>
              <a:ext uri="{FF2B5EF4-FFF2-40B4-BE49-F238E27FC236}">
                <a16:creationId xmlns:a16="http://schemas.microsoft.com/office/drawing/2014/main" id="{0BEDA877-B49C-6104-6B54-1C0CC380101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BFF44D2-4C5E-5F70-861C-382187433D46}"/>
              </a:ext>
            </a:extLst>
          </p:cNvPr>
          <p:cNvSpPr>
            <a:spLocks noGrp="1"/>
          </p:cNvSpPr>
          <p:nvPr>
            <p:ph type="sldNum" sz="quarter" idx="12"/>
          </p:nvPr>
        </p:nvSpPr>
        <p:spPr/>
        <p:txBody>
          <a:bodyPr/>
          <a:lstStyle/>
          <a:p>
            <a:fld id="{F3FF5D68-D252-4619-9843-36D0F2335C52}" type="slidenum">
              <a:rPr lang="en-US" smtClean="0"/>
              <a:t>‹#›</a:t>
            </a:fld>
            <a:endParaRPr lang="en-US"/>
          </a:p>
        </p:txBody>
      </p:sp>
    </p:spTree>
    <p:extLst>
      <p:ext uri="{BB962C8B-B14F-4D97-AF65-F5344CB8AC3E}">
        <p14:creationId xmlns:p14="http://schemas.microsoft.com/office/powerpoint/2010/main" val="22392116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59C5E5-D5AD-916E-1F03-E09334439E9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4B9C143-B129-1E5E-9FDE-A7331161614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C06168F-DC2E-9655-47EA-97DFD42E77E2}"/>
              </a:ext>
            </a:extLst>
          </p:cNvPr>
          <p:cNvSpPr>
            <a:spLocks noGrp="1"/>
          </p:cNvSpPr>
          <p:nvPr>
            <p:ph type="dt" sz="half" idx="10"/>
          </p:nvPr>
        </p:nvSpPr>
        <p:spPr/>
        <p:txBody>
          <a:bodyPr/>
          <a:lstStyle/>
          <a:p>
            <a:fld id="{666873F4-8FC8-4B66-97F6-BFDE99D64734}" type="datetime1">
              <a:rPr lang="en-US" smtClean="0"/>
              <a:t>5/6/2026</a:t>
            </a:fld>
            <a:endParaRPr lang="en-US"/>
          </a:p>
        </p:txBody>
      </p:sp>
      <p:sp>
        <p:nvSpPr>
          <p:cNvPr id="5" name="Footer Placeholder 4">
            <a:extLst>
              <a:ext uri="{FF2B5EF4-FFF2-40B4-BE49-F238E27FC236}">
                <a16:creationId xmlns:a16="http://schemas.microsoft.com/office/drawing/2014/main" id="{FB8E8273-22C7-6559-CD07-5FCD6C68CD8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CFC0AE4-9C74-4341-DCED-00C6215EF7A8}"/>
              </a:ext>
            </a:extLst>
          </p:cNvPr>
          <p:cNvSpPr>
            <a:spLocks noGrp="1"/>
          </p:cNvSpPr>
          <p:nvPr>
            <p:ph type="sldNum" sz="quarter" idx="12"/>
          </p:nvPr>
        </p:nvSpPr>
        <p:spPr/>
        <p:txBody>
          <a:bodyPr/>
          <a:lstStyle/>
          <a:p>
            <a:fld id="{F3FF5D68-D252-4619-9843-36D0F2335C52}" type="slidenum">
              <a:rPr lang="en-US" smtClean="0"/>
              <a:t>‹#›</a:t>
            </a:fld>
            <a:endParaRPr lang="en-US"/>
          </a:p>
        </p:txBody>
      </p:sp>
    </p:spTree>
    <p:extLst>
      <p:ext uri="{BB962C8B-B14F-4D97-AF65-F5344CB8AC3E}">
        <p14:creationId xmlns:p14="http://schemas.microsoft.com/office/powerpoint/2010/main" val="21213105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D572F4-91D7-37CA-CD60-C3B1FE264B51}"/>
              </a:ext>
            </a:extLst>
          </p:cNvPr>
          <p:cNvSpPr>
            <a:spLocks noGrp="1"/>
          </p:cNvSpPr>
          <p:nvPr>
            <p:ph type="title"/>
          </p:nvPr>
        </p:nvSpPr>
        <p:spPr>
          <a:xfrm>
            <a:off x="998220" y="2051686"/>
            <a:ext cx="12618720" cy="3423284"/>
          </a:xfrm>
        </p:spPr>
        <p:txBody>
          <a:bodyPr anchor="b"/>
          <a:lstStyle>
            <a:lvl1pPr>
              <a:defRPr sz="7200"/>
            </a:lvl1pPr>
          </a:lstStyle>
          <a:p>
            <a:r>
              <a:rPr lang="en-US"/>
              <a:t>Click to edit Master title style</a:t>
            </a:r>
          </a:p>
        </p:txBody>
      </p:sp>
      <p:sp>
        <p:nvSpPr>
          <p:cNvPr id="3" name="Text Placeholder 2">
            <a:extLst>
              <a:ext uri="{FF2B5EF4-FFF2-40B4-BE49-F238E27FC236}">
                <a16:creationId xmlns:a16="http://schemas.microsoft.com/office/drawing/2014/main" id="{5768CEEC-A1F9-9CDA-9E8E-9ACAFB2366B2}"/>
              </a:ext>
            </a:extLst>
          </p:cNvPr>
          <p:cNvSpPr>
            <a:spLocks noGrp="1"/>
          </p:cNvSpPr>
          <p:nvPr>
            <p:ph type="body" idx="1"/>
          </p:nvPr>
        </p:nvSpPr>
        <p:spPr>
          <a:xfrm>
            <a:off x="998220" y="5507356"/>
            <a:ext cx="12618720" cy="1800224"/>
          </a:xfrm>
        </p:spPr>
        <p:txBody>
          <a:bodyPr/>
          <a:lstStyle>
            <a:lvl1pPr marL="0" indent="0">
              <a:buNone/>
              <a:defRPr sz="2880">
                <a:solidFill>
                  <a:schemeClr val="tx1">
                    <a:tint val="82000"/>
                  </a:schemeClr>
                </a:solidFill>
              </a:defRPr>
            </a:lvl1pPr>
            <a:lvl2pPr marL="548640" indent="0">
              <a:buNone/>
              <a:defRPr sz="2400">
                <a:solidFill>
                  <a:schemeClr val="tx1">
                    <a:tint val="82000"/>
                  </a:schemeClr>
                </a:solidFill>
              </a:defRPr>
            </a:lvl2pPr>
            <a:lvl3pPr marL="1097280" indent="0">
              <a:buNone/>
              <a:defRPr sz="2160">
                <a:solidFill>
                  <a:schemeClr val="tx1">
                    <a:tint val="82000"/>
                  </a:schemeClr>
                </a:solidFill>
              </a:defRPr>
            </a:lvl3pPr>
            <a:lvl4pPr marL="1645920" indent="0">
              <a:buNone/>
              <a:defRPr sz="1920">
                <a:solidFill>
                  <a:schemeClr val="tx1">
                    <a:tint val="82000"/>
                  </a:schemeClr>
                </a:solidFill>
              </a:defRPr>
            </a:lvl4pPr>
            <a:lvl5pPr marL="2194560" indent="0">
              <a:buNone/>
              <a:defRPr sz="1920">
                <a:solidFill>
                  <a:schemeClr val="tx1">
                    <a:tint val="82000"/>
                  </a:schemeClr>
                </a:solidFill>
              </a:defRPr>
            </a:lvl5pPr>
            <a:lvl6pPr marL="2743200" indent="0">
              <a:buNone/>
              <a:defRPr sz="1920">
                <a:solidFill>
                  <a:schemeClr val="tx1">
                    <a:tint val="82000"/>
                  </a:schemeClr>
                </a:solidFill>
              </a:defRPr>
            </a:lvl6pPr>
            <a:lvl7pPr marL="3291840" indent="0">
              <a:buNone/>
              <a:defRPr sz="1920">
                <a:solidFill>
                  <a:schemeClr val="tx1">
                    <a:tint val="82000"/>
                  </a:schemeClr>
                </a:solidFill>
              </a:defRPr>
            </a:lvl7pPr>
            <a:lvl8pPr marL="3840480" indent="0">
              <a:buNone/>
              <a:defRPr sz="1920">
                <a:solidFill>
                  <a:schemeClr val="tx1">
                    <a:tint val="82000"/>
                  </a:schemeClr>
                </a:solidFill>
              </a:defRPr>
            </a:lvl8pPr>
            <a:lvl9pPr marL="4389120" indent="0">
              <a:buNone/>
              <a:defRPr sz="192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1A9FD8E-4DAF-A211-0217-7923889091D9}"/>
              </a:ext>
            </a:extLst>
          </p:cNvPr>
          <p:cNvSpPr>
            <a:spLocks noGrp="1"/>
          </p:cNvSpPr>
          <p:nvPr>
            <p:ph type="dt" sz="half" idx="10"/>
          </p:nvPr>
        </p:nvSpPr>
        <p:spPr/>
        <p:txBody>
          <a:bodyPr/>
          <a:lstStyle/>
          <a:p>
            <a:fld id="{A10EA516-E3AC-495B-8560-0502A5D46994}" type="datetime1">
              <a:rPr lang="en-US" smtClean="0"/>
              <a:t>5/6/2026</a:t>
            </a:fld>
            <a:endParaRPr lang="en-US"/>
          </a:p>
        </p:txBody>
      </p:sp>
      <p:sp>
        <p:nvSpPr>
          <p:cNvPr id="5" name="Footer Placeholder 4">
            <a:extLst>
              <a:ext uri="{FF2B5EF4-FFF2-40B4-BE49-F238E27FC236}">
                <a16:creationId xmlns:a16="http://schemas.microsoft.com/office/drawing/2014/main" id="{A8B4FEBF-72F4-6A84-E2EB-70E65C63FE3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534C46B-A614-2014-2E53-C9F76E545F1E}"/>
              </a:ext>
            </a:extLst>
          </p:cNvPr>
          <p:cNvSpPr>
            <a:spLocks noGrp="1"/>
          </p:cNvSpPr>
          <p:nvPr>
            <p:ph type="sldNum" sz="quarter" idx="12"/>
          </p:nvPr>
        </p:nvSpPr>
        <p:spPr/>
        <p:txBody>
          <a:bodyPr/>
          <a:lstStyle/>
          <a:p>
            <a:fld id="{F3FF5D68-D252-4619-9843-36D0F2335C52}" type="slidenum">
              <a:rPr lang="en-US" smtClean="0"/>
              <a:t>‹#›</a:t>
            </a:fld>
            <a:endParaRPr lang="en-US"/>
          </a:p>
        </p:txBody>
      </p:sp>
    </p:spTree>
    <p:extLst>
      <p:ext uri="{BB962C8B-B14F-4D97-AF65-F5344CB8AC3E}">
        <p14:creationId xmlns:p14="http://schemas.microsoft.com/office/powerpoint/2010/main" val="6474471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F52A89-4FF1-5043-FE68-B33AFA26E54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68AB7B3-5D7B-7D27-3828-E66B08DD6F91}"/>
              </a:ext>
            </a:extLst>
          </p:cNvPr>
          <p:cNvSpPr>
            <a:spLocks noGrp="1"/>
          </p:cNvSpPr>
          <p:nvPr>
            <p:ph sz="half" idx="1"/>
          </p:nvPr>
        </p:nvSpPr>
        <p:spPr>
          <a:xfrm>
            <a:off x="1005840" y="2190750"/>
            <a:ext cx="6217920" cy="522160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EDEFABD-A1B2-DD8A-4736-C26405010915}"/>
              </a:ext>
            </a:extLst>
          </p:cNvPr>
          <p:cNvSpPr>
            <a:spLocks noGrp="1"/>
          </p:cNvSpPr>
          <p:nvPr>
            <p:ph sz="half" idx="2"/>
          </p:nvPr>
        </p:nvSpPr>
        <p:spPr>
          <a:xfrm>
            <a:off x="7406640" y="2190750"/>
            <a:ext cx="6217920" cy="522160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D0336A8-D892-A680-4771-3DF8EEED2D51}"/>
              </a:ext>
            </a:extLst>
          </p:cNvPr>
          <p:cNvSpPr>
            <a:spLocks noGrp="1"/>
          </p:cNvSpPr>
          <p:nvPr>
            <p:ph type="dt" sz="half" idx="10"/>
          </p:nvPr>
        </p:nvSpPr>
        <p:spPr/>
        <p:txBody>
          <a:bodyPr/>
          <a:lstStyle/>
          <a:p>
            <a:fld id="{E60B8C31-1E92-4890-8EE6-4B002908838B}" type="datetime1">
              <a:rPr lang="en-US" smtClean="0"/>
              <a:t>5/6/2026</a:t>
            </a:fld>
            <a:endParaRPr lang="en-US"/>
          </a:p>
        </p:txBody>
      </p:sp>
      <p:sp>
        <p:nvSpPr>
          <p:cNvPr id="6" name="Footer Placeholder 5">
            <a:extLst>
              <a:ext uri="{FF2B5EF4-FFF2-40B4-BE49-F238E27FC236}">
                <a16:creationId xmlns:a16="http://schemas.microsoft.com/office/drawing/2014/main" id="{1CA51F38-90BD-659C-347F-E5C1EF00159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6D715FC-F64D-6936-EE0B-E70722D2C702}"/>
              </a:ext>
            </a:extLst>
          </p:cNvPr>
          <p:cNvSpPr>
            <a:spLocks noGrp="1"/>
          </p:cNvSpPr>
          <p:nvPr>
            <p:ph type="sldNum" sz="quarter" idx="12"/>
          </p:nvPr>
        </p:nvSpPr>
        <p:spPr/>
        <p:txBody>
          <a:bodyPr/>
          <a:lstStyle/>
          <a:p>
            <a:fld id="{EF1476D1-3AE2-48AF-89B9-0C23E62BDE70}" type="slidenum">
              <a:rPr lang="en-US" smtClean="0"/>
              <a:t>‹#›</a:t>
            </a:fld>
            <a:endParaRPr lang="en-US"/>
          </a:p>
        </p:txBody>
      </p:sp>
    </p:spTree>
    <p:extLst>
      <p:ext uri="{BB962C8B-B14F-4D97-AF65-F5344CB8AC3E}">
        <p14:creationId xmlns:p14="http://schemas.microsoft.com/office/powerpoint/2010/main" val="38244844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D3B781-1B4A-9AD5-D2AA-C7A1AFC964F9}"/>
              </a:ext>
            </a:extLst>
          </p:cNvPr>
          <p:cNvSpPr>
            <a:spLocks noGrp="1"/>
          </p:cNvSpPr>
          <p:nvPr>
            <p:ph type="title"/>
          </p:nvPr>
        </p:nvSpPr>
        <p:spPr>
          <a:xfrm>
            <a:off x="1007746" y="438150"/>
            <a:ext cx="12618720" cy="1590676"/>
          </a:xfrm>
        </p:spPr>
        <p:txBody>
          <a:bodyPr/>
          <a:lstStyle/>
          <a:p>
            <a:r>
              <a:rPr lang="en-US"/>
              <a:t>Click to edit Master title style</a:t>
            </a:r>
          </a:p>
        </p:txBody>
      </p:sp>
      <p:sp>
        <p:nvSpPr>
          <p:cNvPr id="3" name="Text Placeholder 2">
            <a:extLst>
              <a:ext uri="{FF2B5EF4-FFF2-40B4-BE49-F238E27FC236}">
                <a16:creationId xmlns:a16="http://schemas.microsoft.com/office/drawing/2014/main" id="{3D79725D-02A7-D6EC-9FD1-E8676B9E4BD4}"/>
              </a:ext>
            </a:extLst>
          </p:cNvPr>
          <p:cNvSpPr>
            <a:spLocks noGrp="1"/>
          </p:cNvSpPr>
          <p:nvPr>
            <p:ph type="body" idx="1"/>
          </p:nvPr>
        </p:nvSpPr>
        <p:spPr>
          <a:xfrm>
            <a:off x="1007746" y="2017396"/>
            <a:ext cx="6189344" cy="988694"/>
          </a:xfrm>
        </p:spPr>
        <p:txBody>
          <a:bodyPr anchor="b"/>
          <a:lstStyle>
            <a:lvl1pPr marL="0" indent="0">
              <a:buNone/>
              <a:defRPr sz="2880" b="1"/>
            </a:lvl1pPr>
            <a:lvl2pPr marL="548640" indent="0">
              <a:buNone/>
              <a:defRPr sz="2400" b="1"/>
            </a:lvl2pPr>
            <a:lvl3pPr marL="1097280" indent="0">
              <a:buNone/>
              <a:defRPr sz="2160" b="1"/>
            </a:lvl3pPr>
            <a:lvl4pPr marL="1645920" indent="0">
              <a:buNone/>
              <a:defRPr sz="1920" b="1"/>
            </a:lvl4pPr>
            <a:lvl5pPr marL="2194560" indent="0">
              <a:buNone/>
              <a:defRPr sz="1920" b="1"/>
            </a:lvl5pPr>
            <a:lvl6pPr marL="2743200" indent="0">
              <a:buNone/>
              <a:defRPr sz="1920" b="1"/>
            </a:lvl6pPr>
            <a:lvl7pPr marL="3291840" indent="0">
              <a:buNone/>
              <a:defRPr sz="1920" b="1"/>
            </a:lvl7pPr>
            <a:lvl8pPr marL="3840480" indent="0">
              <a:buNone/>
              <a:defRPr sz="1920" b="1"/>
            </a:lvl8pPr>
            <a:lvl9pPr marL="4389120" indent="0">
              <a:buNone/>
              <a:defRPr sz="1920" b="1"/>
            </a:lvl9pPr>
          </a:lstStyle>
          <a:p>
            <a:pPr lvl="0"/>
            <a:r>
              <a:rPr lang="en-US"/>
              <a:t>Click to edit Master text styles</a:t>
            </a:r>
          </a:p>
        </p:txBody>
      </p:sp>
      <p:sp>
        <p:nvSpPr>
          <p:cNvPr id="4" name="Content Placeholder 3">
            <a:extLst>
              <a:ext uri="{FF2B5EF4-FFF2-40B4-BE49-F238E27FC236}">
                <a16:creationId xmlns:a16="http://schemas.microsoft.com/office/drawing/2014/main" id="{A034EDD3-A80D-66B5-FA14-891F3EA4EFF7}"/>
              </a:ext>
            </a:extLst>
          </p:cNvPr>
          <p:cNvSpPr>
            <a:spLocks noGrp="1"/>
          </p:cNvSpPr>
          <p:nvPr>
            <p:ph sz="half" idx="2"/>
          </p:nvPr>
        </p:nvSpPr>
        <p:spPr>
          <a:xfrm>
            <a:off x="1007746" y="3006090"/>
            <a:ext cx="6189344" cy="442150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8901793-A93C-3362-06BB-D7245B51E799}"/>
              </a:ext>
            </a:extLst>
          </p:cNvPr>
          <p:cNvSpPr>
            <a:spLocks noGrp="1"/>
          </p:cNvSpPr>
          <p:nvPr>
            <p:ph type="body" sz="quarter" idx="3"/>
          </p:nvPr>
        </p:nvSpPr>
        <p:spPr>
          <a:xfrm>
            <a:off x="7406640" y="2017396"/>
            <a:ext cx="6219826" cy="988694"/>
          </a:xfrm>
        </p:spPr>
        <p:txBody>
          <a:bodyPr anchor="b"/>
          <a:lstStyle>
            <a:lvl1pPr marL="0" indent="0">
              <a:buNone/>
              <a:defRPr sz="2880" b="1"/>
            </a:lvl1pPr>
            <a:lvl2pPr marL="548640" indent="0">
              <a:buNone/>
              <a:defRPr sz="2400" b="1"/>
            </a:lvl2pPr>
            <a:lvl3pPr marL="1097280" indent="0">
              <a:buNone/>
              <a:defRPr sz="2160" b="1"/>
            </a:lvl3pPr>
            <a:lvl4pPr marL="1645920" indent="0">
              <a:buNone/>
              <a:defRPr sz="1920" b="1"/>
            </a:lvl4pPr>
            <a:lvl5pPr marL="2194560" indent="0">
              <a:buNone/>
              <a:defRPr sz="1920" b="1"/>
            </a:lvl5pPr>
            <a:lvl6pPr marL="2743200" indent="0">
              <a:buNone/>
              <a:defRPr sz="1920" b="1"/>
            </a:lvl6pPr>
            <a:lvl7pPr marL="3291840" indent="0">
              <a:buNone/>
              <a:defRPr sz="1920" b="1"/>
            </a:lvl7pPr>
            <a:lvl8pPr marL="3840480" indent="0">
              <a:buNone/>
              <a:defRPr sz="1920" b="1"/>
            </a:lvl8pPr>
            <a:lvl9pPr marL="4389120" indent="0">
              <a:buNone/>
              <a:defRPr sz="1920" b="1"/>
            </a:lvl9pPr>
          </a:lstStyle>
          <a:p>
            <a:pPr lvl="0"/>
            <a:r>
              <a:rPr lang="en-US"/>
              <a:t>Click to edit Master text styles</a:t>
            </a:r>
          </a:p>
        </p:txBody>
      </p:sp>
      <p:sp>
        <p:nvSpPr>
          <p:cNvPr id="6" name="Content Placeholder 5">
            <a:extLst>
              <a:ext uri="{FF2B5EF4-FFF2-40B4-BE49-F238E27FC236}">
                <a16:creationId xmlns:a16="http://schemas.microsoft.com/office/drawing/2014/main" id="{F35C14B6-3454-BF31-623E-8832F4C3D240}"/>
              </a:ext>
            </a:extLst>
          </p:cNvPr>
          <p:cNvSpPr>
            <a:spLocks noGrp="1"/>
          </p:cNvSpPr>
          <p:nvPr>
            <p:ph sz="quarter" idx="4"/>
          </p:nvPr>
        </p:nvSpPr>
        <p:spPr>
          <a:xfrm>
            <a:off x="7406640" y="3006090"/>
            <a:ext cx="6219826" cy="442150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20EDECF-C8C2-3DFA-BD01-8BDA78DF2877}"/>
              </a:ext>
            </a:extLst>
          </p:cNvPr>
          <p:cNvSpPr>
            <a:spLocks noGrp="1"/>
          </p:cNvSpPr>
          <p:nvPr>
            <p:ph type="dt" sz="half" idx="10"/>
          </p:nvPr>
        </p:nvSpPr>
        <p:spPr/>
        <p:txBody>
          <a:bodyPr/>
          <a:lstStyle/>
          <a:p>
            <a:fld id="{98F784AC-C10A-44A9-9A9A-4E81C3B3C221}" type="datetime1">
              <a:rPr lang="en-US" smtClean="0"/>
              <a:t>5/6/2026</a:t>
            </a:fld>
            <a:endParaRPr lang="en-US"/>
          </a:p>
        </p:txBody>
      </p:sp>
      <p:sp>
        <p:nvSpPr>
          <p:cNvPr id="8" name="Footer Placeholder 7">
            <a:extLst>
              <a:ext uri="{FF2B5EF4-FFF2-40B4-BE49-F238E27FC236}">
                <a16:creationId xmlns:a16="http://schemas.microsoft.com/office/drawing/2014/main" id="{BFD843A0-264D-6CC1-5F95-99D1B4971C0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152EDE6-1FCA-6D2A-C03D-B0191419FA93}"/>
              </a:ext>
            </a:extLst>
          </p:cNvPr>
          <p:cNvSpPr>
            <a:spLocks noGrp="1"/>
          </p:cNvSpPr>
          <p:nvPr>
            <p:ph type="sldNum" sz="quarter" idx="12"/>
          </p:nvPr>
        </p:nvSpPr>
        <p:spPr/>
        <p:txBody>
          <a:bodyPr/>
          <a:lstStyle/>
          <a:p>
            <a:fld id="{F3FF5D68-D252-4619-9843-36D0F2335C52}" type="slidenum">
              <a:rPr lang="en-US" smtClean="0"/>
              <a:t>‹#›</a:t>
            </a:fld>
            <a:endParaRPr lang="en-US"/>
          </a:p>
        </p:txBody>
      </p:sp>
    </p:spTree>
    <p:extLst>
      <p:ext uri="{BB962C8B-B14F-4D97-AF65-F5344CB8AC3E}">
        <p14:creationId xmlns:p14="http://schemas.microsoft.com/office/powerpoint/2010/main" val="24608485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84A291-BCE8-8068-780D-64C8C3C72BB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69CE9D2-1568-CCB5-4F24-9BB3EC89AC13}"/>
              </a:ext>
            </a:extLst>
          </p:cNvPr>
          <p:cNvSpPr>
            <a:spLocks noGrp="1"/>
          </p:cNvSpPr>
          <p:nvPr>
            <p:ph type="dt" sz="half" idx="10"/>
          </p:nvPr>
        </p:nvSpPr>
        <p:spPr/>
        <p:txBody>
          <a:bodyPr/>
          <a:lstStyle/>
          <a:p>
            <a:fld id="{431C5FC3-DCF2-4764-AF31-E9707A6644D5}" type="datetime1">
              <a:rPr lang="en-US" smtClean="0"/>
              <a:t>5/6/2026</a:t>
            </a:fld>
            <a:endParaRPr lang="en-US"/>
          </a:p>
        </p:txBody>
      </p:sp>
      <p:sp>
        <p:nvSpPr>
          <p:cNvPr id="4" name="Footer Placeholder 3">
            <a:extLst>
              <a:ext uri="{FF2B5EF4-FFF2-40B4-BE49-F238E27FC236}">
                <a16:creationId xmlns:a16="http://schemas.microsoft.com/office/drawing/2014/main" id="{1F3DCD9E-DC70-1F91-08F3-FD9A289344A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1FDA907-F430-605D-D766-5E568B39FC2C}"/>
              </a:ext>
            </a:extLst>
          </p:cNvPr>
          <p:cNvSpPr>
            <a:spLocks noGrp="1"/>
          </p:cNvSpPr>
          <p:nvPr>
            <p:ph type="sldNum" sz="quarter" idx="12"/>
          </p:nvPr>
        </p:nvSpPr>
        <p:spPr/>
        <p:txBody>
          <a:bodyPr/>
          <a:lstStyle/>
          <a:p>
            <a:fld id="{F3FF5D68-D252-4619-9843-36D0F2335C52}" type="slidenum">
              <a:rPr lang="en-US" smtClean="0"/>
              <a:t>‹#›</a:t>
            </a:fld>
            <a:endParaRPr lang="en-US"/>
          </a:p>
        </p:txBody>
      </p:sp>
    </p:spTree>
    <p:extLst>
      <p:ext uri="{BB962C8B-B14F-4D97-AF65-F5344CB8AC3E}">
        <p14:creationId xmlns:p14="http://schemas.microsoft.com/office/powerpoint/2010/main" val="38557009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EC7FCF0-A140-48D7-C28B-C70FB808CFE7}"/>
              </a:ext>
            </a:extLst>
          </p:cNvPr>
          <p:cNvSpPr>
            <a:spLocks noGrp="1"/>
          </p:cNvSpPr>
          <p:nvPr>
            <p:ph type="dt" sz="half" idx="10"/>
          </p:nvPr>
        </p:nvSpPr>
        <p:spPr/>
        <p:txBody>
          <a:bodyPr/>
          <a:lstStyle/>
          <a:p>
            <a:fld id="{AEB81300-96A2-46A7-80F8-143264479499}" type="datetime1">
              <a:rPr lang="en-US" smtClean="0"/>
              <a:t>5/6/2026</a:t>
            </a:fld>
            <a:endParaRPr lang="en-US"/>
          </a:p>
        </p:txBody>
      </p:sp>
      <p:sp>
        <p:nvSpPr>
          <p:cNvPr id="3" name="Footer Placeholder 2">
            <a:extLst>
              <a:ext uri="{FF2B5EF4-FFF2-40B4-BE49-F238E27FC236}">
                <a16:creationId xmlns:a16="http://schemas.microsoft.com/office/drawing/2014/main" id="{AF0421E4-44DE-DD83-C12E-EE6C14130ED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80CBC52-0CBE-1E01-47EF-06EF2CEC3A2D}"/>
              </a:ext>
            </a:extLst>
          </p:cNvPr>
          <p:cNvSpPr>
            <a:spLocks noGrp="1"/>
          </p:cNvSpPr>
          <p:nvPr>
            <p:ph type="sldNum" sz="quarter" idx="12"/>
          </p:nvPr>
        </p:nvSpPr>
        <p:spPr/>
        <p:txBody>
          <a:bodyPr/>
          <a:lstStyle/>
          <a:p>
            <a:pPr marL="38100">
              <a:lnSpc>
                <a:spcPts val="1295"/>
              </a:lnSpc>
            </a:pPr>
            <a:fld id="{81D60167-4931-47E6-BA6A-407CBD079E47}" type="slidenum">
              <a:rPr lang="en-US" spc="-25" smtClean="0"/>
              <a:t>‹#›</a:t>
            </a:fld>
            <a:endParaRPr lang="en-US" spc="-25"/>
          </a:p>
        </p:txBody>
      </p:sp>
    </p:spTree>
    <p:extLst>
      <p:ext uri="{BB962C8B-B14F-4D97-AF65-F5344CB8AC3E}">
        <p14:creationId xmlns:p14="http://schemas.microsoft.com/office/powerpoint/2010/main" val="23650629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52BFE6-3A21-ACE6-2C77-F2C4765D4B46}"/>
              </a:ext>
            </a:extLst>
          </p:cNvPr>
          <p:cNvSpPr>
            <a:spLocks noGrp="1"/>
          </p:cNvSpPr>
          <p:nvPr>
            <p:ph type="title"/>
          </p:nvPr>
        </p:nvSpPr>
        <p:spPr>
          <a:xfrm>
            <a:off x="1007746" y="548640"/>
            <a:ext cx="4718684" cy="1920240"/>
          </a:xfrm>
        </p:spPr>
        <p:txBody>
          <a:bodyPr anchor="b"/>
          <a:lstStyle>
            <a:lvl1pPr>
              <a:defRPr sz="3840"/>
            </a:lvl1pPr>
          </a:lstStyle>
          <a:p>
            <a:r>
              <a:rPr lang="en-US"/>
              <a:t>Click to edit Master title style</a:t>
            </a:r>
          </a:p>
        </p:txBody>
      </p:sp>
      <p:sp>
        <p:nvSpPr>
          <p:cNvPr id="3" name="Content Placeholder 2">
            <a:extLst>
              <a:ext uri="{FF2B5EF4-FFF2-40B4-BE49-F238E27FC236}">
                <a16:creationId xmlns:a16="http://schemas.microsoft.com/office/drawing/2014/main" id="{A5DB20FC-CEDF-3A0E-6E05-7967FDEB935E}"/>
              </a:ext>
            </a:extLst>
          </p:cNvPr>
          <p:cNvSpPr>
            <a:spLocks noGrp="1"/>
          </p:cNvSpPr>
          <p:nvPr>
            <p:ph idx="1"/>
          </p:nvPr>
        </p:nvSpPr>
        <p:spPr>
          <a:xfrm>
            <a:off x="6219826" y="1184911"/>
            <a:ext cx="7406640" cy="5848350"/>
          </a:xfrm>
        </p:spPr>
        <p:txBody>
          <a:bodyPr/>
          <a:lstStyle>
            <a:lvl1pPr>
              <a:defRPr sz="3840"/>
            </a:lvl1pPr>
            <a:lvl2pPr>
              <a:defRPr sz="3360"/>
            </a:lvl2pPr>
            <a:lvl3pPr>
              <a:defRPr sz="288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5966EEF-4986-779A-E06A-2BD3F14C2619}"/>
              </a:ext>
            </a:extLst>
          </p:cNvPr>
          <p:cNvSpPr>
            <a:spLocks noGrp="1"/>
          </p:cNvSpPr>
          <p:nvPr>
            <p:ph type="body" sz="half" idx="2"/>
          </p:nvPr>
        </p:nvSpPr>
        <p:spPr>
          <a:xfrm>
            <a:off x="1007746" y="2468880"/>
            <a:ext cx="4718684" cy="4573906"/>
          </a:xfrm>
        </p:spPr>
        <p:txBody>
          <a:bodyPr/>
          <a:lstStyle>
            <a:lvl1pPr marL="0" indent="0">
              <a:buNone/>
              <a:defRPr sz="1920"/>
            </a:lvl1pPr>
            <a:lvl2pPr marL="548640" indent="0">
              <a:buNone/>
              <a:defRPr sz="1680"/>
            </a:lvl2pPr>
            <a:lvl3pPr marL="1097280" indent="0">
              <a:buNone/>
              <a:defRPr sz="1440"/>
            </a:lvl3pPr>
            <a:lvl4pPr marL="1645920" indent="0">
              <a:buNone/>
              <a:defRPr sz="1200"/>
            </a:lvl4pPr>
            <a:lvl5pPr marL="2194560" indent="0">
              <a:buNone/>
              <a:defRPr sz="1200"/>
            </a:lvl5pPr>
            <a:lvl6pPr marL="2743200" indent="0">
              <a:buNone/>
              <a:defRPr sz="1200"/>
            </a:lvl6pPr>
            <a:lvl7pPr marL="3291840" indent="0">
              <a:buNone/>
              <a:defRPr sz="1200"/>
            </a:lvl7pPr>
            <a:lvl8pPr marL="3840480" indent="0">
              <a:buNone/>
              <a:defRPr sz="1200"/>
            </a:lvl8pPr>
            <a:lvl9pPr marL="4389120" indent="0">
              <a:buNone/>
              <a:defRPr sz="1200"/>
            </a:lvl9pPr>
          </a:lstStyle>
          <a:p>
            <a:pPr lvl="0"/>
            <a:r>
              <a:rPr lang="en-US"/>
              <a:t>Click to edit Master text styles</a:t>
            </a:r>
          </a:p>
        </p:txBody>
      </p:sp>
      <p:sp>
        <p:nvSpPr>
          <p:cNvPr id="5" name="Date Placeholder 4">
            <a:extLst>
              <a:ext uri="{FF2B5EF4-FFF2-40B4-BE49-F238E27FC236}">
                <a16:creationId xmlns:a16="http://schemas.microsoft.com/office/drawing/2014/main" id="{239B5184-C50E-18C5-E362-40FF27F57C20}"/>
              </a:ext>
            </a:extLst>
          </p:cNvPr>
          <p:cNvSpPr>
            <a:spLocks noGrp="1"/>
          </p:cNvSpPr>
          <p:nvPr>
            <p:ph type="dt" sz="half" idx="10"/>
          </p:nvPr>
        </p:nvSpPr>
        <p:spPr/>
        <p:txBody>
          <a:bodyPr/>
          <a:lstStyle/>
          <a:p>
            <a:fld id="{2FC16000-98F7-4ED9-A4C2-ABAC1EA6307B}" type="datetime1">
              <a:rPr lang="en-US" smtClean="0"/>
              <a:t>5/6/2026</a:t>
            </a:fld>
            <a:endParaRPr lang="en-US"/>
          </a:p>
        </p:txBody>
      </p:sp>
      <p:sp>
        <p:nvSpPr>
          <p:cNvPr id="6" name="Footer Placeholder 5">
            <a:extLst>
              <a:ext uri="{FF2B5EF4-FFF2-40B4-BE49-F238E27FC236}">
                <a16:creationId xmlns:a16="http://schemas.microsoft.com/office/drawing/2014/main" id="{5C4F1F51-AE2F-76B3-A395-BBCAA6E4C93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0ECD020-00E9-2A6A-3DCB-3CA4B23A73D2}"/>
              </a:ext>
            </a:extLst>
          </p:cNvPr>
          <p:cNvSpPr>
            <a:spLocks noGrp="1"/>
          </p:cNvSpPr>
          <p:nvPr>
            <p:ph type="sldNum" sz="quarter" idx="12"/>
          </p:nvPr>
        </p:nvSpPr>
        <p:spPr/>
        <p:txBody>
          <a:bodyPr/>
          <a:lstStyle/>
          <a:p>
            <a:fld id="{F3FF5D68-D252-4619-9843-36D0F2335C52}" type="slidenum">
              <a:rPr lang="en-US" smtClean="0"/>
              <a:t>‹#›</a:t>
            </a:fld>
            <a:endParaRPr lang="en-US"/>
          </a:p>
        </p:txBody>
      </p:sp>
    </p:spTree>
    <p:extLst>
      <p:ext uri="{BB962C8B-B14F-4D97-AF65-F5344CB8AC3E}">
        <p14:creationId xmlns:p14="http://schemas.microsoft.com/office/powerpoint/2010/main" val="3854144561"/>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680960"/>
            <a:ext cx="14630400"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9" name="Rectangle 8"/>
          <p:cNvSpPr/>
          <p:nvPr/>
        </p:nvSpPr>
        <p:spPr>
          <a:xfrm>
            <a:off x="1" y="7601179"/>
            <a:ext cx="14630401" cy="79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Placeholder 1"/>
          <p:cNvSpPr>
            <a:spLocks noGrp="1"/>
          </p:cNvSpPr>
          <p:nvPr>
            <p:ph type="title"/>
          </p:nvPr>
        </p:nvSpPr>
        <p:spPr>
          <a:xfrm>
            <a:off x="1316736" y="343924"/>
            <a:ext cx="12070080" cy="1740908"/>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a:xfrm>
            <a:off x="1316736" y="2214881"/>
            <a:ext cx="12070080" cy="4828032"/>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316737" y="7751743"/>
            <a:ext cx="2966725" cy="438150"/>
          </a:xfrm>
          <a:prstGeom prst="rect">
            <a:avLst/>
          </a:prstGeom>
        </p:spPr>
        <p:txBody>
          <a:bodyPr vert="horz" lIns="91440" tIns="45720" rIns="91440" bIns="45720" rtlCol="0" anchor="ctr"/>
          <a:lstStyle>
            <a:lvl1pPr algn="l">
              <a:defRPr sz="1080">
                <a:solidFill>
                  <a:srgbClr val="FFFFFF"/>
                </a:solidFill>
              </a:defRPr>
            </a:lvl1pPr>
          </a:lstStyle>
          <a:p>
            <a:fld id="{0A41F984-405F-4E08-AB7F-E95F49E2F4D6}" type="datetime1">
              <a:rPr lang="en-US" smtClean="0"/>
              <a:t>5/6/2026</a:t>
            </a:fld>
            <a:endParaRPr lang="en-US"/>
          </a:p>
        </p:txBody>
      </p:sp>
      <p:sp>
        <p:nvSpPr>
          <p:cNvPr id="5" name="Footer Placeholder 4"/>
          <p:cNvSpPr>
            <a:spLocks noGrp="1"/>
          </p:cNvSpPr>
          <p:nvPr>
            <p:ph type="ftr" sz="quarter" idx="3"/>
          </p:nvPr>
        </p:nvSpPr>
        <p:spPr>
          <a:xfrm>
            <a:off x="4423422" y="7751743"/>
            <a:ext cx="5787365" cy="438150"/>
          </a:xfrm>
          <a:prstGeom prst="rect">
            <a:avLst/>
          </a:prstGeom>
        </p:spPr>
        <p:txBody>
          <a:bodyPr vert="horz" lIns="91440" tIns="45720" rIns="91440" bIns="45720" rtlCol="0" anchor="ctr"/>
          <a:lstStyle>
            <a:lvl1pPr algn="ctr">
              <a:defRPr sz="108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11880550" y="7751743"/>
            <a:ext cx="1574430" cy="438150"/>
          </a:xfrm>
          <a:prstGeom prst="rect">
            <a:avLst/>
          </a:prstGeom>
        </p:spPr>
        <p:txBody>
          <a:bodyPr vert="horz" lIns="91440" tIns="45720" rIns="91440" bIns="45720" rtlCol="0" anchor="ctr"/>
          <a:lstStyle>
            <a:lvl1pPr algn="r">
              <a:defRPr sz="1260">
                <a:solidFill>
                  <a:srgbClr val="FFFFFF"/>
                </a:solidFill>
              </a:defRPr>
            </a:lvl1pPr>
          </a:lstStyle>
          <a:p>
            <a:fld id="{F3FF5D68-D252-4619-9843-36D0F2335C52}" type="slidenum">
              <a:rPr lang="en-US" smtClean="0"/>
              <a:t>‹#›</a:t>
            </a:fld>
            <a:endParaRPr lang="en-US"/>
          </a:p>
        </p:txBody>
      </p:sp>
      <p:cxnSp>
        <p:nvCxnSpPr>
          <p:cNvPr id="10" name="Straight Connector 9"/>
          <p:cNvCxnSpPr/>
          <p:nvPr/>
        </p:nvCxnSpPr>
        <p:spPr>
          <a:xfrm>
            <a:off x="1432238" y="2085414"/>
            <a:ext cx="11960352"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26023559"/>
      </p:ext>
    </p:extLst>
  </p:cSld>
  <p:clrMap bg1="lt1" tx1="dk1" bg2="lt2" tx2="dk2" accent1="accent1" accent2="accent2" accent3="accent3" accent4="accent4" accent5="accent5" accent6="accent6" hlink="hlink" folHlink="folHlink"/>
  <p:sldLayoutIdLst>
    <p:sldLayoutId id="2147483705" r:id="rId1"/>
  </p:sldLayoutIdLst>
  <p:hf hdr="0" ftr="0" dt="0"/>
  <p:txStyles>
    <p:titleStyle>
      <a:lvl1pPr algn="l" defTabSz="1097280" rtl="0" eaLnBrk="1" latinLnBrk="0" hangingPunct="1">
        <a:lnSpc>
          <a:spcPct val="85000"/>
        </a:lnSpc>
        <a:spcBef>
          <a:spcPct val="0"/>
        </a:spcBef>
        <a:buNone/>
        <a:defRPr sz="5760" kern="1200" spc="-60" baseline="0">
          <a:solidFill>
            <a:schemeClr val="tx1">
              <a:lumMod val="75000"/>
              <a:lumOff val="25000"/>
            </a:schemeClr>
          </a:solidFill>
          <a:latin typeface="+mj-lt"/>
          <a:ea typeface="+mj-ea"/>
          <a:cs typeface="+mj-cs"/>
        </a:defRPr>
      </a:lvl1pPr>
    </p:titleStyle>
    <p:bodyStyle>
      <a:lvl1pPr marL="109728" indent="-109728" algn="l" defTabSz="1097280" rtl="0" eaLnBrk="1" latinLnBrk="0" hangingPunct="1">
        <a:lnSpc>
          <a:spcPct val="90000"/>
        </a:lnSpc>
        <a:spcBef>
          <a:spcPts val="1440"/>
        </a:spcBef>
        <a:spcAft>
          <a:spcPts val="240"/>
        </a:spcAft>
        <a:buClr>
          <a:schemeClr val="accent1"/>
        </a:buClr>
        <a:buSzPct val="100000"/>
        <a:buFont typeface="Calibri" panose="020F0502020204030204" pitchFamily="34" charset="0"/>
        <a:buChar char=" "/>
        <a:defRPr sz="2400" kern="1200">
          <a:solidFill>
            <a:schemeClr val="tx1">
              <a:lumMod val="75000"/>
              <a:lumOff val="25000"/>
            </a:schemeClr>
          </a:solidFill>
          <a:latin typeface="+mn-lt"/>
          <a:ea typeface="+mn-ea"/>
          <a:cs typeface="+mn-cs"/>
        </a:defRPr>
      </a:lvl1pPr>
      <a:lvl2pPr marL="460858" indent="-219456" algn="l" defTabSz="1097280" rtl="0" eaLnBrk="1" latinLnBrk="0" hangingPunct="1">
        <a:lnSpc>
          <a:spcPct val="90000"/>
        </a:lnSpc>
        <a:spcBef>
          <a:spcPts val="240"/>
        </a:spcBef>
        <a:spcAft>
          <a:spcPts val="480"/>
        </a:spcAft>
        <a:buClr>
          <a:schemeClr val="accent1"/>
        </a:buClr>
        <a:buFont typeface="Calibri" pitchFamily="34" charset="0"/>
        <a:buChar char="◦"/>
        <a:defRPr sz="2160" kern="1200">
          <a:solidFill>
            <a:schemeClr val="tx1">
              <a:lumMod val="75000"/>
              <a:lumOff val="25000"/>
            </a:schemeClr>
          </a:solidFill>
          <a:latin typeface="+mn-lt"/>
          <a:ea typeface="+mn-ea"/>
          <a:cs typeface="+mn-cs"/>
        </a:defRPr>
      </a:lvl2pPr>
      <a:lvl3pPr marL="680314" indent="-219456" algn="l" defTabSz="1097280" rtl="0" eaLnBrk="1" latinLnBrk="0" hangingPunct="1">
        <a:lnSpc>
          <a:spcPct val="90000"/>
        </a:lnSpc>
        <a:spcBef>
          <a:spcPts val="240"/>
        </a:spcBef>
        <a:spcAft>
          <a:spcPts val="480"/>
        </a:spcAft>
        <a:buClr>
          <a:schemeClr val="accent1"/>
        </a:buClr>
        <a:buFont typeface="Calibri" pitchFamily="34" charset="0"/>
        <a:buChar char="◦"/>
        <a:defRPr sz="1680" kern="1200">
          <a:solidFill>
            <a:schemeClr val="tx1">
              <a:lumMod val="75000"/>
              <a:lumOff val="25000"/>
            </a:schemeClr>
          </a:solidFill>
          <a:latin typeface="+mn-lt"/>
          <a:ea typeface="+mn-ea"/>
          <a:cs typeface="+mn-cs"/>
        </a:defRPr>
      </a:lvl3pPr>
      <a:lvl4pPr marL="899770" indent="-219456" algn="l" defTabSz="1097280" rtl="0" eaLnBrk="1" latinLnBrk="0" hangingPunct="1">
        <a:lnSpc>
          <a:spcPct val="90000"/>
        </a:lnSpc>
        <a:spcBef>
          <a:spcPts val="240"/>
        </a:spcBef>
        <a:spcAft>
          <a:spcPts val="480"/>
        </a:spcAft>
        <a:buClr>
          <a:schemeClr val="accent1"/>
        </a:buClr>
        <a:buFont typeface="Calibri" pitchFamily="34" charset="0"/>
        <a:buChar char="◦"/>
        <a:defRPr sz="1680" kern="1200">
          <a:solidFill>
            <a:schemeClr val="tx1">
              <a:lumMod val="75000"/>
              <a:lumOff val="25000"/>
            </a:schemeClr>
          </a:solidFill>
          <a:latin typeface="+mn-lt"/>
          <a:ea typeface="+mn-ea"/>
          <a:cs typeface="+mn-cs"/>
        </a:defRPr>
      </a:lvl4pPr>
      <a:lvl5pPr marL="1119226" indent="-219456" algn="l" defTabSz="1097280" rtl="0" eaLnBrk="1" latinLnBrk="0" hangingPunct="1">
        <a:lnSpc>
          <a:spcPct val="90000"/>
        </a:lnSpc>
        <a:spcBef>
          <a:spcPts val="240"/>
        </a:spcBef>
        <a:spcAft>
          <a:spcPts val="480"/>
        </a:spcAft>
        <a:buClr>
          <a:schemeClr val="accent1"/>
        </a:buClr>
        <a:buFont typeface="Calibri" pitchFamily="34" charset="0"/>
        <a:buChar char="◦"/>
        <a:defRPr sz="1680" kern="1200">
          <a:solidFill>
            <a:schemeClr val="tx1">
              <a:lumMod val="75000"/>
              <a:lumOff val="25000"/>
            </a:schemeClr>
          </a:solidFill>
          <a:latin typeface="+mn-lt"/>
          <a:ea typeface="+mn-ea"/>
          <a:cs typeface="+mn-cs"/>
        </a:defRPr>
      </a:lvl5pPr>
      <a:lvl6pPr marL="1320000" indent="-274320" algn="l" defTabSz="1097280" rtl="0" eaLnBrk="1" latinLnBrk="0" hangingPunct="1">
        <a:lnSpc>
          <a:spcPct val="90000"/>
        </a:lnSpc>
        <a:spcBef>
          <a:spcPts val="240"/>
        </a:spcBef>
        <a:spcAft>
          <a:spcPts val="480"/>
        </a:spcAft>
        <a:buClr>
          <a:schemeClr val="accent1"/>
        </a:buClr>
        <a:buFont typeface="Calibri" pitchFamily="34" charset="0"/>
        <a:buChar char="◦"/>
        <a:defRPr sz="1680" kern="1200">
          <a:solidFill>
            <a:schemeClr val="tx1">
              <a:lumMod val="75000"/>
              <a:lumOff val="25000"/>
            </a:schemeClr>
          </a:solidFill>
          <a:latin typeface="+mn-lt"/>
          <a:ea typeface="+mn-ea"/>
          <a:cs typeface="+mn-cs"/>
        </a:defRPr>
      </a:lvl6pPr>
      <a:lvl7pPr marL="1560000" indent="-274320" algn="l" defTabSz="1097280" rtl="0" eaLnBrk="1" latinLnBrk="0" hangingPunct="1">
        <a:lnSpc>
          <a:spcPct val="90000"/>
        </a:lnSpc>
        <a:spcBef>
          <a:spcPts val="240"/>
        </a:spcBef>
        <a:spcAft>
          <a:spcPts val="480"/>
        </a:spcAft>
        <a:buClr>
          <a:schemeClr val="accent1"/>
        </a:buClr>
        <a:buFont typeface="Calibri" pitchFamily="34" charset="0"/>
        <a:buChar char="◦"/>
        <a:defRPr sz="1680" kern="1200">
          <a:solidFill>
            <a:schemeClr val="tx1">
              <a:lumMod val="75000"/>
              <a:lumOff val="25000"/>
            </a:schemeClr>
          </a:solidFill>
          <a:latin typeface="+mn-lt"/>
          <a:ea typeface="+mn-ea"/>
          <a:cs typeface="+mn-cs"/>
        </a:defRPr>
      </a:lvl7pPr>
      <a:lvl8pPr marL="1800000" indent="-274320" algn="l" defTabSz="1097280" rtl="0" eaLnBrk="1" latinLnBrk="0" hangingPunct="1">
        <a:lnSpc>
          <a:spcPct val="90000"/>
        </a:lnSpc>
        <a:spcBef>
          <a:spcPts val="240"/>
        </a:spcBef>
        <a:spcAft>
          <a:spcPts val="480"/>
        </a:spcAft>
        <a:buClr>
          <a:schemeClr val="accent1"/>
        </a:buClr>
        <a:buFont typeface="Calibri" pitchFamily="34" charset="0"/>
        <a:buChar char="◦"/>
        <a:defRPr sz="1680" kern="1200">
          <a:solidFill>
            <a:schemeClr val="tx1">
              <a:lumMod val="75000"/>
              <a:lumOff val="25000"/>
            </a:schemeClr>
          </a:solidFill>
          <a:latin typeface="+mn-lt"/>
          <a:ea typeface="+mn-ea"/>
          <a:cs typeface="+mn-cs"/>
        </a:defRPr>
      </a:lvl8pPr>
      <a:lvl9pPr marL="2040000" indent="-274320" algn="l" defTabSz="1097280" rtl="0" eaLnBrk="1" latinLnBrk="0" hangingPunct="1">
        <a:lnSpc>
          <a:spcPct val="90000"/>
        </a:lnSpc>
        <a:spcBef>
          <a:spcPts val="240"/>
        </a:spcBef>
        <a:spcAft>
          <a:spcPts val="480"/>
        </a:spcAft>
        <a:buClr>
          <a:schemeClr val="accent1"/>
        </a:buClr>
        <a:buFont typeface="Calibri" pitchFamily="34" charset="0"/>
        <a:buChar char="◦"/>
        <a:defRPr sz="1680" kern="1200">
          <a:solidFill>
            <a:schemeClr val="tx1">
              <a:lumMod val="75000"/>
              <a:lumOff val="25000"/>
            </a:schemeClr>
          </a:solidFill>
          <a:latin typeface="+mn-lt"/>
          <a:ea typeface="+mn-ea"/>
          <a:cs typeface="+mn-cs"/>
        </a:defRPr>
      </a:lvl9pPr>
    </p:bodyStyle>
    <p:other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14D9B32-E4AB-0DD7-DFD5-9FDF41FBDF56}"/>
              </a:ext>
            </a:extLst>
          </p:cNvPr>
          <p:cNvSpPr>
            <a:spLocks noGrp="1"/>
          </p:cNvSpPr>
          <p:nvPr>
            <p:ph type="title"/>
          </p:nvPr>
        </p:nvSpPr>
        <p:spPr>
          <a:xfrm>
            <a:off x="1005840" y="438150"/>
            <a:ext cx="12618720" cy="1590676"/>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3737EED-3008-6A88-CF1C-BF8B526D6074}"/>
              </a:ext>
            </a:extLst>
          </p:cNvPr>
          <p:cNvSpPr>
            <a:spLocks noGrp="1"/>
          </p:cNvSpPr>
          <p:nvPr>
            <p:ph type="body" idx="1"/>
          </p:nvPr>
        </p:nvSpPr>
        <p:spPr>
          <a:xfrm>
            <a:off x="1005840" y="2190750"/>
            <a:ext cx="12618720" cy="522160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8A9ADCD-ADC6-6E4B-CD13-E5F72100AB5F}"/>
              </a:ext>
            </a:extLst>
          </p:cNvPr>
          <p:cNvSpPr>
            <a:spLocks noGrp="1"/>
          </p:cNvSpPr>
          <p:nvPr>
            <p:ph type="dt" sz="half" idx="2"/>
          </p:nvPr>
        </p:nvSpPr>
        <p:spPr>
          <a:xfrm>
            <a:off x="1005840" y="7627621"/>
            <a:ext cx="3291840" cy="438150"/>
          </a:xfrm>
          <a:prstGeom prst="rect">
            <a:avLst/>
          </a:prstGeom>
        </p:spPr>
        <p:txBody>
          <a:bodyPr vert="horz" lIns="91440" tIns="45720" rIns="91440" bIns="45720" rtlCol="0" anchor="ctr"/>
          <a:lstStyle>
            <a:lvl1pPr algn="l">
              <a:defRPr sz="1440">
                <a:solidFill>
                  <a:schemeClr val="tx1">
                    <a:tint val="82000"/>
                  </a:schemeClr>
                </a:solidFill>
              </a:defRPr>
            </a:lvl1pPr>
          </a:lstStyle>
          <a:p>
            <a:fld id="{70118D3D-B8BD-449E-A4F1-91610810CE8B}" type="datetime1">
              <a:rPr lang="en-US" smtClean="0"/>
              <a:t>5/6/2026</a:t>
            </a:fld>
            <a:endParaRPr lang="en-US"/>
          </a:p>
        </p:txBody>
      </p:sp>
      <p:sp>
        <p:nvSpPr>
          <p:cNvPr id="5" name="Footer Placeholder 4">
            <a:extLst>
              <a:ext uri="{FF2B5EF4-FFF2-40B4-BE49-F238E27FC236}">
                <a16:creationId xmlns:a16="http://schemas.microsoft.com/office/drawing/2014/main" id="{0DC19819-77E6-0A54-9819-4CF6CCAD7C23}"/>
              </a:ext>
            </a:extLst>
          </p:cNvPr>
          <p:cNvSpPr>
            <a:spLocks noGrp="1"/>
          </p:cNvSpPr>
          <p:nvPr>
            <p:ph type="ftr" sz="quarter" idx="3"/>
          </p:nvPr>
        </p:nvSpPr>
        <p:spPr>
          <a:xfrm>
            <a:off x="4846320" y="7627621"/>
            <a:ext cx="4937760" cy="438150"/>
          </a:xfrm>
          <a:prstGeom prst="rect">
            <a:avLst/>
          </a:prstGeom>
        </p:spPr>
        <p:txBody>
          <a:bodyPr vert="horz" lIns="91440" tIns="45720" rIns="91440" bIns="45720" rtlCol="0" anchor="ctr"/>
          <a:lstStyle>
            <a:lvl1pPr algn="ctr">
              <a:defRPr sz="144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C3D812BD-18A8-1BA4-8BC4-187B229C3B87}"/>
              </a:ext>
            </a:extLst>
          </p:cNvPr>
          <p:cNvSpPr>
            <a:spLocks noGrp="1"/>
          </p:cNvSpPr>
          <p:nvPr>
            <p:ph type="sldNum" sz="quarter" idx="4"/>
          </p:nvPr>
        </p:nvSpPr>
        <p:spPr>
          <a:xfrm>
            <a:off x="10332720" y="7627621"/>
            <a:ext cx="3291840" cy="438150"/>
          </a:xfrm>
          <a:prstGeom prst="rect">
            <a:avLst/>
          </a:prstGeom>
        </p:spPr>
        <p:txBody>
          <a:bodyPr vert="horz" lIns="91440" tIns="45720" rIns="91440" bIns="45720" rtlCol="0" anchor="ctr"/>
          <a:lstStyle>
            <a:lvl1pPr algn="r">
              <a:defRPr sz="1440">
                <a:solidFill>
                  <a:schemeClr val="tx1">
                    <a:tint val="82000"/>
                  </a:schemeClr>
                </a:solidFill>
              </a:defRPr>
            </a:lvl1pPr>
          </a:lstStyle>
          <a:p>
            <a:fld id="{F3FF5D68-D252-4619-9843-36D0F2335C52}" type="slidenum">
              <a:rPr lang="en-US" smtClean="0"/>
              <a:t>‹#›</a:t>
            </a:fld>
            <a:endParaRPr lang="en-US"/>
          </a:p>
        </p:txBody>
      </p:sp>
    </p:spTree>
    <p:extLst>
      <p:ext uri="{BB962C8B-B14F-4D97-AF65-F5344CB8AC3E}">
        <p14:creationId xmlns:p14="http://schemas.microsoft.com/office/powerpoint/2010/main" val="4106159692"/>
      </p:ext>
    </p:extLst>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 id="2147483744" r:id="rId10"/>
    <p:sldLayoutId id="2147483745" r:id="rId11"/>
  </p:sldLayoutIdLst>
  <p:hf sldNum="0" hdr="0" ftr="0" dt="0"/>
  <p:txStyles>
    <p:titleStyle>
      <a:lvl1pPr algn="l" defTabSz="1097280" rtl="0" eaLnBrk="1" latinLnBrk="0" hangingPunct="1">
        <a:lnSpc>
          <a:spcPct val="90000"/>
        </a:lnSpc>
        <a:spcBef>
          <a:spcPct val="0"/>
        </a:spcBef>
        <a:buNone/>
        <a:defRPr sz="5280" kern="1200">
          <a:solidFill>
            <a:schemeClr val="tx1"/>
          </a:solidFill>
          <a:latin typeface="+mj-lt"/>
          <a:ea typeface="+mj-ea"/>
          <a:cs typeface="+mj-cs"/>
        </a:defRPr>
      </a:lvl1pPr>
    </p:titleStyle>
    <p:bodyStyle>
      <a:lvl1pPr marL="274320" indent="-274320" algn="l" defTabSz="1097280" rtl="0" eaLnBrk="1" latinLnBrk="0" hangingPunct="1">
        <a:lnSpc>
          <a:spcPct val="90000"/>
        </a:lnSpc>
        <a:spcBef>
          <a:spcPts val="1200"/>
        </a:spcBef>
        <a:buFont typeface="Arial" panose="020B0604020202020204" pitchFamily="34" charset="0"/>
        <a:buChar char="•"/>
        <a:defRPr sz="3360" kern="1200">
          <a:solidFill>
            <a:schemeClr val="tx1"/>
          </a:solidFill>
          <a:latin typeface="+mn-lt"/>
          <a:ea typeface="+mn-ea"/>
          <a:cs typeface="+mn-cs"/>
        </a:defRPr>
      </a:lvl1pPr>
      <a:lvl2pPr marL="822960" indent="-274320" algn="l" defTabSz="1097280" rtl="0" eaLnBrk="1" latinLnBrk="0" hangingPunct="1">
        <a:lnSpc>
          <a:spcPct val="90000"/>
        </a:lnSpc>
        <a:spcBef>
          <a:spcPts val="600"/>
        </a:spcBef>
        <a:buFont typeface="Arial" panose="020B0604020202020204" pitchFamily="34" charset="0"/>
        <a:buChar char="•"/>
        <a:defRPr sz="2880" kern="1200">
          <a:solidFill>
            <a:schemeClr val="tx1"/>
          </a:solidFill>
          <a:latin typeface="+mn-lt"/>
          <a:ea typeface="+mn-ea"/>
          <a:cs typeface="+mn-cs"/>
        </a:defRPr>
      </a:lvl2pPr>
      <a:lvl3pPr marL="1371600" indent="-274320" algn="l" defTabSz="1097280"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2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4pPr>
      <a:lvl5pPr marL="246888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p:bodyStyle>
    <p:other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680960"/>
            <a:ext cx="14630400"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9" name="Rectangle 8"/>
          <p:cNvSpPr/>
          <p:nvPr/>
        </p:nvSpPr>
        <p:spPr>
          <a:xfrm>
            <a:off x="1" y="7601179"/>
            <a:ext cx="14630401" cy="79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Placeholder 1"/>
          <p:cNvSpPr>
            <a:spLocks noGrp="1"/>
          </p:cNvSpPr>
          <p:nvPr>
            <p:ph type="title"/>
          </p:nvPr>
        </p:nvSpPr>
        <p:spPr>
          <a:xfrm>
            <a:off x="1316736" y="343924"/>
            <a:ext cx="12070080" cy="1740908"/>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a:xfrm>
            <a:off x="1316736" y="2214881"/>
            <a:ext cx="12070080" cy="4828032"/>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316737" y="7751743"/>
            <a:ext cx="2966725" cy="438150"/>
          </a:xfrm>
          <a:prstGeom prst="rect">
            <a:avLst/>
          </a:prstGeom>
        </p:spPr>
        <p:txBody>
          <a:bodyPr vert="horz" lIns="91440" tIns="45720" rIns="91440" bIns="45720" rtlCol="0" anchor="ctr"/>
          <a:lstStyle>
            <a:lvl1pPr algn="l">
              <a:defRPr sz="1080">
                <a:solidFill>
                  <a:srgbClr val="FFFFFF"/>
                </a:solidFill>
              </a:defRPr>
            </a:lvl1pPr>
          </a:lstStyle>
          <a:p>
            <a:fld id="{0A41F984-405F-4E08-AB7F-E95F49E2F4D6}" type="datetime1">
              <a:rPr lang="en-US" smtClean="0"/>
              <a:t>5/6/2026</a:t>
            </a:fld>
            <a:endParaRPr lang="en-US"/>
          </a:p>
        </p:txBody>
      </p:sp>
      <p:sp>
        <p:nvSpPr>
          <p:cNvPr id="5" name="Footer Placeholder 4"/>
          <p:cNvSpPr>
            <a:spLocks noGrp="1"/>
          </p:cNvSpPr>
          <p:nvPr>
            <p:ph type="ftr" sz="quarter" idx="3"/>
          </p:nvPr>
        </p:nvSpPr>
        <p:spPr>
          <a:xfrm>
            <a:off x="4423422" y="7751743"/>
            <a:ext cx="5787365" cy="438150"/>
          </a:xfrm>
          <a:prstGeom prst="rect">
            <a:avLst/>
          </a:prstGeom>
        </p:spPr>
        <p:txBody>
          <a:bodyPr vert="horz" lIns="91440" tIns="45720" rIns="91440" bIns="45720" rtlCol="0" anchor="ctr"/>
          <a:lstStyle>
            <a:lvl1pPr algn="ctr">
              <a:defRPr sz="108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11880550" y="7751743"/>
            <a:ext cx="1574430" cy="438150"/>
          </a:xfrm>
          <a:prstGeom prst="rect">
            <a:avLst/>
          </a:prstGeom>
        </p:spPr>
        <p:txBody>
          <a:bodyPr vert="horz" lIns="91440" tIns="45720" rIns="91440" bIns="45720" rtlCol="0" anchor="ctr"/>
          <a:lstStyle>
            <a:lvl1pPr algn="r">
              <a:defRPr sz="1260">
                <a:solidFill>
                  <a:srgbClr val="FFFFFF"/>
                </a:solidFill>
              </a:defRPr>
            </a:lvl1pPr>
          </a:lstStyle>
          <a:p>
            <a:fld id="{F3FF5D68-D252-4619-9843-36D0F2335C52}" type="slidenum">
              <a:rPr lang="en-US" smtClean="0"/>
              <a:t>‹#›</a:t>
            </a:fld>
            <a:endParaRPr lang="en-US"/>
          </a:p>
        </p:txBody>
      </p:sp>
      <p:cxnSp>
        <p:nvCxnSpPr>
          <p:cNvPr id="10" name="Straight Connector 9"/>
          <p:cNvCxnSpPr/>
          <p:nvPr/>
        </p:nvCxnSpPr>
        <p:spPr>
          <a:xfrm>
            <a:off x="1432238" y="2085414"/>
            <a:ext cx="11960352"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7337143"/>
      </p:ext>
    </p:extLst>
  </p:cSld>
  <p:clrMap bg1="lt1" tx1="dk1" bg2="lt2" tx2="dk2" accent1="accent1" accent2="accent2" accent3="accent3" accent4="accent4" accent5="accent5" accent6="accent6" hlink="hlink" folHlink="folHlink"/>
  <p:sldLayoutIdLst>
    <p:sldLayoutId id="2147483747" r:id="rId1"/>
  </p:sldLayoutIdLst>
  <p:hf hdr="0" ftr="0" dt="0"/>
  <p:txStyles>
    <p:titleStyle>
      <a:lvl1pPr algn="l" defTabSz="1097280" rtl="0" eaLnBrk="1" latinLnBrk="0" hangingPunct="1">
        <a:lnSpc>
          <a:spcPct val="85000"/>
        </a:lnSpc>
        <a:spcBef>
          <a:spcPct val="0"/>
        </a:spcBef>
        <a:buNone/>
        <a:defRPr sz="5760" kern="1200" spc="-60" baseline="0">
          <a:solidFill>
            <a:schemeClr val="tx1">
              <a:lumMod val="75000"/>
              <a:lumOff val="25000"/>
            </a:schemeClr>
          </a:solidFill>
          <a:latin typeface="+mj-lt"/>
          <a:ea typeface="+mj-ea"/>
          <a:cs typeface="+mj-cs"/>
        </a:defRPr>
      </a:lvl1pPr>
    </p:titleStyle>
    <p:bodyStyle>
      <a:lvl1pPr marL="109728" indent="-109728" algn="l" defTabSz="1097280" rtl="0" eaLnBrk="1" latinLnBrk="0" hangingPunct="1">
        <a:lnSpc>
          <a:spcPct val="90000"/>
        </a:lnSpc>
        <a:spcBef>
          <a:spcPts val="1440"/>
        </a:spcBef>
        <a:spcAft>
          <a:spcPts val="240"/>
        </a:spcAft>
        <a:buClr>
          <a:schemeClr val="accent1"/>
        </a:buClr>
        <a:buSzPct val="100000"/>
        <a:buFont typeface="Calibri" panose="020F0502020204030204" pitchFamily="34" charset="0"/>
        <a:buChar char=" "/>
        <a:defRPr sz="2400" kern="1200">
          <a:solidFill>
            <a:schemeClr val="tx1">
              <a:lumMod val="75000"/>
              <a:lumOff val="25000"/>
            </a:schemeClr>
          </a:solidFill>
          <a:latin typeface="+mn-lt"/>
          <a:ea typeface="+mn-ea"/>
          <a:cs typeface="+mn-cs"/>
        </a:defRPr>
      </a:lvl1pPr>
      <a:lvl2pPr marL="460858" indent="-219456" algn="l" defTabSz="1097280" rtl="0" eaLnBrk="1" latinLnBrk="0" hangingPunct="1">
        <a:lnSpc>
          <a:spcPct val="90000"/>
        </a:lnSpc>
        <a:spcBef>
          <a:spcPts val="240"/>
        </a:spcBef>
        <a:spcAft>
          <a:spcPts val="480"/>
        </a:spcAft>
        <a:buClr>
          <a:schemeClr val="accent1"/>
        </a:buClr>
        <a:buFont typeface="Calibri" pitchFamily="34" charset="0"/>
        <a:buChar char="◦"/>
        <a:defRPr sz="2160" kern="1200">
          <a:solidFill>
            <a:schemeClr val="tx1">
              <a:lumMod val="75000"/>
              <a:lumOff val="25000"/>
            </a:schemeClr>
          </a:solidFill>
          <a:latin typeface="+mn-lt"/>
          <a:ea typeface="+mn-ea"/>
          <a:cs typeface="+mn-cs"/>
        </a:defRPr>
      </a:lvl2pPr>
      <a:lvl3pPr marL="680314" indent="-219456" algn="l" defTabSz="1097280" rtl="0" eaLnBrk="1" latinLnBrk="0" hangingPunct="1">
        <a:lnSpc>
          <a:spcPct val="90000"/>
        </a:lnSpc>
        <a:spcBef>
          <a:spcPts val="240"/>
        </a:spcBef>
        <a:spcAft>
          <a:spcPts val="480"/>
        </a:spcAft>
        <a:buClr>
          <a:schemeClr val="accent1"/>
        </a:buClr>
        <a:buFont typeface="Calibri" pitchFamily="34" charset="0"/>
        <a:buChar char="◦"/>
        <a:defRPr sz="1680" kern="1200">
          <a:solidFill>
            <a:schemeClr val="tx1">
              <a:lumMod val="75000"/>
              <a:lumOff val="25000"/>
            </a:schemeClr>
          </a:solidFill>
          <a:latin typeface="+mn-lt"/>
          <a:ea typeface="+mn-ea"/>
          <a:cs typeface="+mn-cs"/>
        </a:defRPr>
      </a:lvl3pPr>
      <a:lvl4pPr marL="899770" indent="-219456" algn="l" defTabSz="1097280" rtl="0" eaLnBrk="1" latinLnBrk="0" hangingPunct="1">
        <a:lnSpc>
          <a:spcPct val="90000"/>
        </a:lnSpc>
        <a:spcBef>
          <a:spcPts val="240"/>
        </a:spcBef>
        <a:spcAft>
          <a:spcPts val="480"/>
        </a:spcAft>
        <a:buClr>
          <a:schemeClr val="accent1"/>
        </a:buClr>
        <a:buFont typeface="Calibri" pitchFamily="34" charset="0"/>
        <a:buChar char="◦"/>
        <a:defRPr sz="1680" kern="1200">
          <a:solidFill>
            <a:schemeClr val="tx1">
              <a:lumMod val="75000"/>
              <a:lumOff val="25000"/>
            </a:schemeClr>
          </a:solidFill>
          <a:latin typeface="+mn-lt"/>
          <a:ea typeface="+mn-ea"/>
          <a:cs typeface="+mn-cs"/>
        </a:defRPr>
      </a:lvl4pPr>
      <a:lvl5pPr marL="1119226" indent="-219456" algn="l" defTabSz="1097280" rtl="0" eaLnBrk="1" latinLnBrk="0" hangingPunct="1">
        <a:lnSpc>
          <a:spcPct val="90000"/>
        </a:lnSpc>
        <a:spcBef>
          <a:spcPts val="240"/>
        </a:spcBef>
        <a:spcAft>
          <a:spcPts val="480"/>
        </a:spcAft>
        <a:buClr>
          <a:schemeClr val="accent1"/>
        </a:buClr>
        <a:buFont typeface="Calibri" pitchFamily="34" charset="0"/>
        <a:buChar char="◦"/>
        <a:defRPr sz="1680" kern="1200">
          <a:solidFill>
            <a:schemeClr val="tx1">
              <a:lumMod val="75000"/>
              <a:lumOff val="25000"/>
            </a:schemeClr>
          </a:solidFill>
          <a:latin typeface="+mn-lt"/>
          <a:ea typeface="+mn-ea"/>
          <a:cs typeface="+mn-cs"/>
        </a:defRPr>
      </a:lvl5pPr>
      <a:lvl6pPr marL="1320000" indent="-274320" algn="l" defTabSz="1097280" rtl="0" eaLnBrk="1" latinLnBrk="0" hangingPunct="1">
        <a:lnSpc>
          <a:spcPct val="90000"/>
        </a:lnSpc>
        <a:spcBef>
          <a:spcPts val="240"/>
        </a:spcBef>
        <a:spcAft>
          <a:spcPts val="480"/>
        </a:spcAft>
        <a:buClr>
          <a:schemeClr val="accent1"/>
        </a:buClr>
        <a:buFont typeface="Calibri" pitchFamily="34" charset="0"/>
        <a:buChar char="◦"/>
        <a:defRPr sz="1680" kern="1200">
          <a:solidFill>
            <a:schemeClr val="tx1">
              <a:lumMod val="75000"/>
              <a:lumOff val="25000"/>
            </a:schemeClr>
          </a:solidFill>
          <a:latin typeface="+mn-lt"/>
          <a:ea typeface="+mn-ea"/>
          <a:cs typeface="+mn-cs"/>
        </a:defRPr>
      </a:lvl6pPr>
      <a:lvl7pPr marL="1560000" indent="-274320" algn="l" defTabSz="1097280" rtl="0" eaLnBrk="1" latinLnBrk="0" hangingPunct="1">
        <a:lnSpc>
          <a:spcPct val="90000"/>
        </a:lnSpc>
        <a:spcBef>
          <a:spcPts val="240"/>
        </a:spcBef>
        <a:spcAft>
          <a:spcPts val="480"/>
        </a:spcAft>
        <a:buClr>
          <a:schemeClr val="accent1"/>
        </a:buClr>
        <a:buFont typeface="Calibri" pitchFamily="34" charset="0"/>
        <a:buChar char="◦"/>
        <a:defRPr sz="1680" kern="1200">
          <a:solidFill>
            <a:schemeClr val="tx1">
              <a:lumMod val="75000"/>
              <a:lumOff val="25000"/>
            </a:schemeClr>
          </a:solidFill>
          <a:latin typeface="+mn-lt"/>
          <a:ea typeface="+mn-ea"/>
          <a:cs typeface="+mn-cs"/>
        </a:defRPr>
      </a:lvl7pPr>
      <a:lvl8pPr marL="1800000" indent="-274320" algn="l" defTabSz="1097280" rtl="0" eaLnBrk="1" latinLnBrk="0" hangingPunct="1">
        <a:lnSpc>
          <a:spcPct val="90000"/>
        </a:lnSpc>
        <a:spcBef>
          <a:spcPts val="240"/>
        </a:spcBef>
        <a:spcAft>
          <a:spcPts val="480"/>
        </a:spcAft>
        <a:buClr>
          <a:schemeClr val="accent1"/>
        </a:buClr>
        <a:buFont typeface="Calibri" pitchFamily="34" charset="0"/>
        <a:buChar char="◦"/>
        <a:defRPr sz="1680" kern="1200">
          <a:solidFill>
            <a:schemeClr val="tx1">
              <a:lumMod val="75000"/>
              <a:lumOff val="25000"/>
            </a:schemeClr>
          </a:solidFill>
          <a:latin typeface="+mn-lt"/>
          <a:ea typeface="+mn-ea"/>
          <a:cs typeface="+mn-cs"/>
        </a:defRPr>
      </a:lvl8pPr>
      <a:lvl9pPr marL="2040000" indent="-274320" algn="l" defTabSz="1097280" rtl="0" eaLnBrk="1" latinLnBrk="0" hangingPunct="1">
        <a:lnSpc>
          <a:spcPct val="90000"/>
        </a:lnSpc>
        <a:spcBef>
          <a:spcPts val="240"/>
        </a:spcBef>
        <a:spcAft>
          <a:spcPts val="480"/>
        </a:spcAft>
        <a:buClr>
          <a:schemeClr val="accent1"/>
        </a:buClr>
        <a:buFont typeface="Calibri" pitchFamily="34" charset="0"/>
        <a:buChar char="◦"/>
        <a:defRPr sz="1680" kern="1200">
          <a:solidFill>
            <a:schemeClr val="tx1">
              <a:lumMod val="75000"/>
              <a:lumOff val="25000"/>
            </a:schemeClr>
          </a:solidFill>
          <a:latin typeface="+mn-lt"/>
          <a:ea typeface="+mn-ea"/>
          <a:cs typeface="+mn-cs"/>
        </a:defRPr>
      </a:lvl9pPr>
    </p:bodyStyle>
    <p:other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8.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8.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8.xml"/><Relationship Id="rId5" Type="http://schemas.openxmlformats.org/officeDocument/2006/relationships/image" Target="../media/image12.png"/><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3.png"/><Relationship Id="rId7"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8.xml"/><Relationship Id="rId6" Type="http://schemas.openxmlformats.org/officeDocument/2006/relationships/image" Target="../media/image13.png"/><Relationship Id="rId5" Type="http://schemas.openxmlformats.org/officeDocument/2006/relationships/hyperlink" Target="https://nmreta.com/nm-reta-transmission-study/" TargetMode="Externa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3.png"/><Relationship Id="rId7" Type="http://schemas.openxmlformats.org/officeDocument/2006/relationships/diagramColors" Target="../diagrams/colors1.xml"/><Relationship Id="rId2" Type="http://schemas.openxmlformats.org/officeDocument/2006/relationships/notesSlide" Target="../notesSlides/notesSlide12.xml"/><Relationship Id="rId1" Type="http://schemas.openxmlformats.org/officeDocument/2006/relationships/slideLayout" Target="../slideLayouts/slideLayout8.xml"/><Relationship Id="rId6" Type="http://schemas.openxmlformats.org/officeDocument/2006/relationships/diagramQuickStyle" Target="../diagrams/quickStyle1.xml"/><Relationship Id="rId11" Type="http://schemas.openxmlformats.org/officeDocument/2006/relationships/image" Target="../media/image18.jpeg"/><Relationship Id="rId5" Type="http://schemas.openxmlformats.org/officeDocument/2006/relationships/diagramLayout" Target="../diagrams/layout1.xml"/><Relationship Id="rId10" Type="http://schemas.openxmlformats.org/officeDocument/2006/relationships/image" Target="../media/image4.png"/><Relationship Id="rId4" Type="http://schemas.openxmlformats.org/officeDocument/2006/relationships/diagramData" Target="../diagrams/data1.xml"/><Relationship Id="rId9" Type="http://schemas.openxmlformats.org/officeDocument/2006/relationships/image" Target="../media/image1.jpe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8.xml"/><Relationship Id="rId5" Type="http://schemas.openxmlformats.org/officeDocument/2006/relationships/image" Target="../media/image5.jpe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8.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1.bin"/><Relationship Id="rId7"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8.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emf"/></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8.xml"/><Relationship Id="rId5" Type="http://schemas.openxmlformats.org/officeDocument/2006/relationships/image" Target="../media/image4.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Layout" Target="../slideLayouts/slideLayout3.xml"/><Relationship Id="rId5" Type="http://schemas.openxmlformats.org/officeDocument/2006/relationships/image" Target="../media/image7.png"/><Relationship Id="rId4" Type="http://schemas.openxmlformats.org/officeDocument/2006/relationships/image" Target="../media/image10.emf"/></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8.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8.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D3EDA981-69A2-4D34-A6EF-5C680CE91FAE}"/>
              </a:ext>
            </a:extLst>
          </p:cNvPr>
          <p:cNvSpPr>
            <a:spLocks noGrp="1"/>
          </p:cNvSpPr>
          <p:nvPr>
            <p:ph idx="4294967295"/>
          </p:nvPr>
        </p:nvSpPr>
        <p:spPr>
          <a:xfrm>
            <a:off x="1066800" y="4683125"/>
            <a:ext cx="12649200" cy="2960688"/>
          </a:xfrm>
        </p:spPr>
        <p:txBody>
          <a:bodyPr vert="horz" lIns="0" tIns="45720" rIns="0" bIns="45720" rtlCol="0" anchor="t">
            <a:normAutofit/>
          </a:bodyPr>
          <a:lstStyle/>
          <a:p>
            <a:pPr marL="0" indent="0" algn="ctr" defTabSz="548640">
              <a:lnSpc>
                <a:spcPct val="100000"/>
              </a:lnSpc>
              <a:spcBef>
                <a:spcPts val="200"/>
              </a:spcBef>
              <a:buClr>
                <a:srgbClr val="768A91"/>
              </a:buClr>
              <a:buSzTx/>
              <a:buNone/>
              <a:defRPr/>
            </a:pPr>
            <a:endParaRPr kumimoji="0" lang="en-US" b="1" i="0" u="none" strike="noStrike" kern="1200" cap="none" spc="0" normalizeH="0" baseline="0" noProof="0" dirty="0">
              <a:ln>
                <a:noFill/>
              </a:ln>
              <a:solidFill>
                <a:srgbClr val="00538B"/>
              </a:solidFill>
              <a:effectLst/>
              <a:uLnTx/>
              <a:uFillTx/>
              <a:latin typeface=""/>
              <a:cs typeface="Arial" panose="020B0604020202020204" pitchFamily="34" charset="0"/>
            </a:endParaRPr>
          </a:p>
          <a:p>
            <a:pPr marL="0" indent="0" algn="ctr" defTabSz="548640">
              <a:lnSpc>
                <a:spcPct val="100000"/>
              </a:lnSpc>
              <a:spcBef>
                <a:spcPts val="200"/>
              </a:spcBef>
              <a:buClr>
                <a:srgbClr val="768A91"/>
              </a:buClr>
              <a:buNone/>
              <a:defRPr/>
            </a:pPr>
            <a:r>
              <a:rPr lang="en-US" sz="3350" b="1" i="0" u="none" strike="noStrike" kern="1200" cap="none" spc="0" normalizeH="0" baseline="0" noProof="0" dirty="0">
                <a:ln>
                  <a:noFill/>
                </a:ln>
                <a:solidFill>
                  <a:srgbClr val="00538B"/>
                </a:solidFill>
                <a:effectLst/>
                <a:uLnTx/>
                <a:uFillTx/>
                <a:latin typeface=""/>
                <a:ea typeface="Open Sans ExtraBold"/>
                <a:cs typeface="Arial"/>
              </a:rPr>
              <a:t>Nevada Regional Transmission Coordination Task Force</a:t>
            </a:r>
          </a:p>
          <a:p>
            <a:pPr marL="0" indent="0" algn="ctr" defTabSz="548640">
              <a:lnSpc>
                <a:spcPct val="100000"/>
              </a:lnSpc>
              <a:spcBef>
                <a:spcPts val="200"/>
              </a:spcBef>
              <a:buClr>
                <a:srgbClr val="768A91"/>
              </a:buClr>
              <a:buNone/>
              <a:defRPr/>
            </a:pPr>
            <a:r>
              <a:rPr lang="en-US" sz="3350" b="1" dirty="0">
                <a:solidFill>
                  <a:srgbClr val="00538B"/>
                </a:solidFill>
                <a:latin typeface=""/>
                <a:ea typeface="Open Sans ExtraBold"/>
                <a:cs typeface="Arial"/>
              </a:rPr>
              <a:t>May 7, 2026</a:t>
            </a:r>
          </a:p>
          <a:p>
            <a:pPr marL="0" indent="0" algn="ctr" defTabSz="548640">
              <a:lnSpc>
                <a:spcPct val="100000"/>
              </a:lnSpc>
              <a:spcBef>
                <a:spcPts val="200"/>
              </a:spcBef>
              <a:buSzTx/>
              <a:buNone/>
              <a:defRPr/>
            </a:pPr>
            <a:endParaRPr lang="en-US" sz="2400" dirty="0">
              <a:latin typeface="Open Sans ExtraBold" pitchFamily="2" charset="0"/>
              <a:ea typeface="Open Sans ExtraBold" pitchFamily="2" charset="0"/>
              <a:cs typeface="Open Sans ExtraBold" pitchFamily="2" charset="0"/>
            </a:endParaRPr>
          </a:p>
          <a:p>
            <a:pPr marL="0" indent="0" algn="ctr" defTabSz="548640">
              <a:lnSpc>
                <a:spcPct val="100000"/>
              </a:lnSpc>
              <a:spcBef>
                <a:spcPts val="200"/>
              </a:spcBef>
              <a:buSzTx/>
              <a:buNone/>
              <a:defRPr/>
            </a:pPr>
            <a:endParaRPr lang="en-US" sz="2400" dirty="0">
              <a:solidFill>
                <a:schemeClr val="tx1"/>
              </a:solidFill>
              <a:latin typeface="Open Sans ExtraBold" pitchFamily="2" charset="0"/>
              <a:ea typeface="Open Sans ExtraBold" pitchFamily="2" charset="0"/>
              <a:cs typeface="Open Sans ExtraBold" pitchFamily="2" charset="0"/>
            </a:endParaRPr>
          </a:p>
          <a:p>
            <a:pPr marL="0" indent="0" algn="ctr" defTabSz="548640">
              <a:lnSpc>
                <a:spcPct val="100000"/>
              </a:lnSpc>
              <a:spcBef>
                <a:spcPts val="200"/>
              </a:spcBef>
              <a:buSzTx/>
              <a:buNone/>
              <a:defRPr/>
            </a:pPr>
            <a:endParaRPr lang="en-US" sz="2600" b="1" i="0" u="none" strike="noStrike" kern="1200" cap="none" spc="0" normalizeH="0" baseline="0" noProof="0" dirty="0">
              <a:ln>
                <a:noFill/>
              </a:ln>
              <a:solidFill>
                <a:srgbClr val="00538B"/>
              </a:solidFill>
              <a:effectLst/>
              <a:uLnTx/>
              <a:uFillTx/>
              <a:latin typeface=""/>
              <a:cs typeface="Arial" panose="020B0604020202020204" pitchFamily="34" charset="0"/>
            </a:endParaRPr>
          </a:p>
        </p:txBody>
      </p:sp>
      <p:pic>
        <p:nvPicPr>
          <p:cNvPr id="16" name="Picture 15">
            <a:extLst>
              <a:ext uri="{FF2B5EF4-FFF2-40B4-BE49-F238E27FC236}">
                <a16:creationId xmlns:a16="http://schemas.microsoft.com/office/drawing/2014/main" id="{F2312451-7E2A-4844-A344-487AB70DB01B}"/>
              </a:ext>
            </a:extLst>
          </p:cNvPr>
          <p:cNvPicPr>
            <a:picLocks noChangeAspect="1"/>
          </p:cNvPicPr>
          <p:nvPr/>
        </p:nvPicPr>
        <p:blipFill>
          <a:blip r:embed="rId3"/>
          <a:srcRect/>
          <a:stretch/>
        </p:blipFill>
        <p:spPr>
          <a:xfrm>
            <a:off x="5591556" y="3175989"/>
            <a:ext cx="3447288" cy="1394209"/>
          </a:xfrm>
          <a:prstGeom prst="rect">
            <a:avLst/>
          </a:prstGeom>
        </p:spPr>
      </p:pic>
      <p:sp>
        <p:nvSpPr>
          <p:cNvPr id="2" name="Rectangle 1">
            <a:extLst>
              <a:ext uri="{FF2B5EF4-FFF2-40B4-BE49-F238E27FC236}">
                <a16:creationId xmlns:a16="http://schemas.microsoft.com/office/drawing/2014/main" id="{54AB363F-4229-5C31-13A6-7368699E63B1}"/>
              </a:ext>
            </a:extLst>
          </p:cNvPr>
          <p:cNvSpPr/>
          <p:nvPr/>
        </p:nvSpPr>
        <p:spPr>
          <a:xfrm>
            <a:off x="0" y="7687558"/>
            <a:ext cx="14630400" cy="566928"/>
          </a:xfrm>
          <a:prstGeom prst="rect">
            <a:avLst/>
          </a:prstGeom>
          <a:solidFill>
            <a:srgbClr val="DA742C"/>
          </a:solidFill>
          <a:ln>
            <a:solidFill>
              <a:srgbClr val="DA742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white airplane with a black stripe&#10;&#10;Description automatically generated with medium confidence">
            <a:extLst>
              <a:ext uri="{FF2B5EF4-FFF2-40B4-BE49-F238E27FC236}">
                <a16:creationId xmlns:a16="http://schemas.microsoft.com/office/drawing/2014/main" id="{2F8969BC-283E-6358-E6F7-F3938FAF7307}"/>
              </a:ext>
            </a:extLst>
          </p:cNvPr>
          <p:cNvPicPr>
            <a:picLocks noChangeAspect="1"/>
          </p:cNvPicPr>
          <p:nvPr/>
        </p:nvPicPr>
        <p:blipFill>
          <a:blip r:embed="rId4"/>
          <a:stretch>
            <a:fillRect/>
          </a:stretch>
        </p:blipFill>
        <p:spPr>
          <a:xfrm>
            <a:off x="76201" y="115968"/>
            <a:ext cx="14630400" cy="3503364"/>
          </a:xfrm>
          <a:prstGeom prst="rect">
            <a:avLst/>
          </a:prstGeom>
        </p:spPr>
      </p:pic>
    </p:spTree>
    <p:extLst>
      <p:ext uri="{BB962C8B-B14F-4D97-AF65-F5344CB8AC3E}">
        <p14:creationId xmlns:p14="http://schemas.microsoft.com/office/powerpoint/2010/main" val="7461952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FB182C-1190-95D3-BDA0-25D8E1FDC4F9}"/>
            </a:ext>
          </a:extLst>
        </p:cNvPr>
        <p:cNvGrpSpPr/>
        <p:nvPr/>
      </p:nvGrpSpPr>
      <p:grpSpPr>
        <a:xfrm>
          <a:off x="0" y="0"/>
          <a:ext cx="0" cy="0"/>
          <a:chOff x="0" y="0"/>
          <a:chExt cx="0" cy="0"/>
        </a:xfrm>
      </p:grpSpPr>
      <p:pic>
        <p:nvPicPr>
          <p:cNvPr id="6" name="Picture 5" descr="A black and blue background&#10;&#10;Description automatically generated">
            <a:extLst>
              <a:ext uri="{FF2B5EF4-FFF2-40B4-BE49-F238E27FC236}">
                <a16:creationId xmlns:a16="http://schemas.microsoft.com/office/drawing/2014/main" id="{62983327-28CF-BE4A-917F-C906BD75BC34}"/>
              </a:ext>
            </a:extLst>
          </p:cNvPr>
          <p:cNvPicPr>
            <a:picLocks noChangeAspect="1"/>
          </p:cNvPicPr>
          <p:nvPr/>
        </p:nvPicPr>
        <p:blipFill>
          <a:blip r:embed="rId3"/>
          <a:stretch>
            <a:fillRect/>
          </a:stretch>
        </p:blipFill>
        <p:spPr>
          <a:xfrm>
            <a:off x="-14554" y="-172488"/>
            <a:ext cx="14644954" cy="3419271"/>
          </a:xfrm>
          <a:prstGeom prst="rect">
            <a:avLst/>
          </a:prstGeom>
        </p:spPr>
      </p:pic>
      <p:sp>
        <p:nvSpPr>
          <p:cNvPr id="2" name="Title 1">
            <a:extLst>
              <a:ext uri="{FF2B5EF4-FFF2-40B4-BE49-F238E27FC236}">
                <a16:creationId xmlns:a16="http://schemas.microsoft.com/office/drawing/2014/main" id="{8E321E39-73AF-F098-E832-2A293B6E4B64}"/>
              </a:ext>
            </a:extLst>
          </p:cNvPr>
          <p:cNvSpPr>
            <a:spLocks noGrp="1"/>
          </p:cNvSpPr>
          <p:nvPr>
            <p:ph type="title" idx="4294967295"/>
          </p:nvPr>
        </p:nvSpPr>
        <p:spPr>
          <a:xfrm>
            <a:off x="-14288" y="-271463"/>
            <a:ext cx="14644688" cy="1739901"/>
          </a:xfrm>
        </p:spPr>
        <p:txBody>
          <a:bodyPr>
            <a:normAutofit/>
          </a:bodyPr>
          <a:lstStyle/>
          <a:p>
            <a:pPr algn="ctr"/>
            <a:r>
              <a:rPr lang="en-US" sz="3600" b="1">
                <a:solidFill>
                  <a:schemeClr val="bg1"/>
                </a:solidFill>
                <a:latin typeface="Open Sans ExtraBold" pitchFamily="2" charset="0"/>
                <a:ea typeface="Open Sans ExtraBold" pitchFamily="2" charset="0"/>
                <a:cs typeface="Open Sans ExtraBold" pitchFamily="2" charset="0"/>
              </a:rPr>
              <a:t>RETA Project Relationships</a:t>
            </a:r>
          </a:p>
        </p:txBody>
      </p:sp>
      <p:sp>
        <p:nvSpPr>
          <p:cNvPr id="3" name="Content Placeholder 2">
            <a:extLst>
              <a:ext uri="{FF2B5EF4-FFF2-40B4-BE49-F238E27FC236}">
                <a16:creationId xmlns:a16="http://schemas.microsoft.com/office/drawing/2014/main" id="{10AC8AB2-45EB-7132-FFE6-DF1B50F5A76E}"/>
              </a:ext>
            </a:extLst>
          </p:cNvPr>
          <p:cNvSpPr>
            <a:spLocks noGrp="1"/>
          </p:cNvSpPr>
          <p:nvPr>
            <p:ph idx="4294967295"/>
          </p:nvPr>
        </p:nvSpPr>
        <p:spPr>
          <a:xfrm>
            <a:off x="1492250" y="2082556"/>
            <a:ext cx="12071350" cy="4827588"/>
          </a:xfrm>
        </p:spPr>
        <p:txBody>
          <a:bodyPr/>
          <a:lstStyle/>
          <a:p>
            <a:pPr marL="411480" lvl="2" indent="-411480">
              <a:lnSpc>
                <a:spcPct val="100000"/>
              </a:lnSpc>
              <a:buClr>
                <a:srgbClr val="DA742C"/>
              </a:buClr>
              <a:buFont typeface="Wingdings" panose="05000000000000000000" pitchFamily="2" charset="2"/>
              <a:buChar char="Ø"/>
              <a:defRPr/>
            </a:pPr>
            <a:r>
              <a:rPr lang="en-US">
                <a:latin typeface="Open Sans SemiBold" pitchFamily="2" charset="0"/>
                <a:ea typeface="Open Sans SemiBold" pitchFamily="2" charset="0"/>
                <a:cs typeface="Open Sans SemiBold" pitchFamily="2" charset="0"/>
              </a:rPr>
              <a:t>Project selection process outlined in regulation  - 17.8.2 NMAC (12/15/2011)</a:t>
            </a:r>
          </a:p>
          <a:p>
            <a:pPr marL="960120" lvl="3" indent="-411480">
              <a:lnSpc>
                <a:spcPct val="100000"/>
              </a:lnSpc>
              <a:buFont typeface="Wingdings" panose="05000000000000000000" pitchFamily="2" charset="2"/>
              <a:buChar char="§"/>
              <a:defRPr/>
            </a:pPr>
            <a:r>
              <a:rPr lang="en-US" sz="2200">
                <a:latin typeface="Open Sans Light" pitchFamily="2" charset="0"/>
                <a:ea typeface="Open Sans Light" pitchFamily="2" charset="0"/>
                <a:cs typeface="Open Sans Light" pitchFamily="2" charset="0"/>
              </a:rPr>
              <a:t>Relationship levels – all beyond NDA require Board approval</a:t>
            </a:r>
          </a:p>
          <a:p>
            <a:pPr marL="1508760" lvl="4" indent="-411480">
              <a:lnSpc>
                <a:spcPct val="100000"/>
              </a:lnSpc>
              <a:buFont typeface="Wingdings" panose="05000000000000000000" pitchFamily="2" charset="2"/>
              <a:buChar char="ü"/>
              <a:defRPr/>
            </a:pPr>
            <a:r>
              <a:rPr lang="en-US" sz="2200">
                <a:latin typeface="Open Sans Light" pitchFamily="2" charset="0"/>
                <a:ea typeface="Open Sans Light" pitchFamily="2" charset="0"/>
                <a:cs typeface="Open Sans Light" pitchFamily="2" charset="0"/>
              </a:rPr>
              <a:t>Non-Disclosure Agreement</a:t>
            </a:r>
          </a:p>
          <a:p>
            <a:pPr marL="1508760" lvl="4" indent="-411480">
              <a:lnSpc>
                <a:spcPct val="100000"/>
              </a:lnSpc>
              <a:buFont typeface="Wingdings" panose="05000000000000000000" pitchFamily="2" charset="2"/>
              <a:buChar char="ü"/>
              <a:defRPr/>
            </a:pPr>
            <a:r>
              <a:rPr lang="en-US" sz="2200">
                <a:latin typeface="Open Sans Light" pitchFamily="2" charset="0"/>
                <a:ea typeface="Open Sans Light" pitchFamily="2" charset="0"/>
                <a:cs typeface="Open Sans Light" pitchFamily="2" charset="0"/>
              </a:rPr>
              <a:t>Letter of Support</a:t>
            </a:r>
          </a:p>
          <a:p>
            <a:pPr marL="1508760" lvl="4" indent="-411480">
              <a:lnSpc>
                <a:spcPct val="100000"/>
              </a:lnSpc>
              <a:buFont typeface="Wingdings" panose="05000000000000000000" pitchFamily="2" charset="2"/>
              <a:buChar char="ü"/>
              <a:defRPr/>
            </a:pPr>
            <a:r>
              <a:rPr lang="en-US" sz="2200">
                <a:latin typeface="Open Sans Light" pitchFamily="2" charset="0"/>
                <a:ea typeface="Open Sans Light" pitchFamily="2" charset="0"/>
                <a:cs typeface="Open Sans Light" pitchFamily="2" charset="0"/>
              </a:rPr>
              <a:t>Memorandum of Understanding (this step triggers notice provisions to utilities, Public Regulation Commission and public)</a:t>
            </a:r>
          </a:p>
          <a:p>
            <a:pPr marL="1508760" lvl="4" indent="-411480">
              <a:lnSpc>
                <a:spcPct val="100000"/>
              </a:lnSpc>
              <a:buFont typeface="Wingdings" panose="05000000000000000000" pitchFamily="2" charset="2"/>
              <a:buChar char="ü"/>
              <a:defRPr/>
            </a:pPr>
            <a:r>
              <a:rPr lang="en-US" sz="2200" b="1">
                <a:solidFill>
                  <a:srgbClr val="008B93"/>
                </a:solidFill>
                <a:latin typeface="Open Sans ExtraBold" panose="020B0906030804020204" pitchFamily="34" charset="0"/>
                <a:ea typeface="Open Sans ExtraBold" panose="020B0906030804020204" pitchFamily="34" charset="0"/>
                <a:cs typeface="Open Sans ExtraBold" panose="020B0906030804020204" pitchFamily="34" charset="0"/>
              </a:rPr>
              <a:t>Acquisition, Co-Development and Lease Agreement</a:t>
            </a:r>
          </a:p>
          <a:p>
            <a:pPr marL="1920240" lvl="5" indent="-411480">
              <a:lnSpc>
                <a:spcPct val="100000"/>
              </a:lnSpc>
              <a:defRPr/>
            </a:pPr>
            <a:r>
              <a:rPr lang="en-US" sz="2200">
                <a:solidFill>
                  <a:srgbClr val="008B93"/>
                </a:solidFill>
                <a:latin typeface="Open Sans" panose="020B0606030504020204" pitchFamily="34" charset="0"/>
                <a:ea typeface="Open Sans" panose="020B0606030504020204" pitchFamily="34" charset="0"/>
                <a:cs typeface="Open Sans" panose="020B0606030504020204" pitchFamily="34" charset="0"/>
              </a:rPr>
              <a:t>Enables tax, eminent domain and regulatory benefits for project</a:t>
            </a:r>
          </a:p>
          <a:p>
            <a:pPr marL="0" lvl="2" indent="0">
              <a:lnSpc>
                <a:spcPct val="100000"/>
              </a:lnSpc>
              <a:spcBef>
                <a:spcPts val="1800"/>
              </a:spcBef>
              <a:buNone/>
              <a:defRPr/>
            </a:pPr>
            <a:r>
              <a:rPr lang="en-US" altLang="en-US" sz="2200" i="1">
                <a:latin typeface="Open Sans SemiBold" pitchFamily="2" charset="0"/>
                <a:ea typeface="Open Sans SemiBold" pitchFamily="2" charset="0"/>
                <a:cs typeface="Open Sans SemiBold" pitchFamily="2" charset="0"/>
              </a:rPr>
              <a:t>RETA projects must transmit or store at least 30% of their energy from renewable resources. Most of RETA’s current projects are planned to have 100% of their energy originate from renewable resources.</a:t>
            </a:r>
          </a:p>
          <a:p>
            <a:endParaRPr lang="en-US"/>
          </a:p>
        </p:txBody>
      </p:sp>
      <p:sp>
        <p:nvSpPr>
          <p:cNvPr id="5" name="TextBox 4">
            <a:extLst>
              <a:ext uri="{FF2B5EF4-FFF2-40B4-BE49-F238E27FC236}">
                <a16:creationId xmlns:a16="http://schemas.microsoft.com/office/drawing/2014/main" id="{A1A80873-FFD0-FF0F-FF56-5FD2DA164210}"/>
              </a:ext>
            </a:extLst>
          </p:cNvPr>
          <p:cNvSpPr txBox="1"/>
          <p:nvPr/>
        </p:nvSpPr>
        <p:spPr>
          <a:xfrm>
            <a:off x="12431545" y="7727979"/>
            <a:ext cx="1031530" cy="286232"/>
          </a:xfrm>
          <a:prstGeom prst="rect">
            <a:avLst/>
          </a:prstGeom>
          <a:noFill/>
        </p:spPr>
        <p:txBody>
          <a:bodyPr wrap="square" rtlCol="0">
            <a:spAutoFit/>
          </a:bodyPr>
          <a:lstStyle/>
          <a:p>
            <a:pPr algn="r"/>
            <a:fld id="{A9FEBB49-D8FA-4B05-9B9D-1C52C3321444}" type="slidenum">
              <a:rPr lang="en-US" sz="1260" smtClean="0">
                <a:solidFill>
                  <a:schemeClr val="bg1"/>
                </a:solidFill>
              </a:rPr>
              <a:t>9</a:t>
            </a:fld>
            <a:endParaRPr lang="en-US" sz="1260">
              <a:solidFill>
                <a:schemeClr val="bg1"/>
              </a:solidFill>
            </a:endParaRPr>
          </a:p>
        </p:txBody>
      </p:sp>
      <p:sp>
        <p:nvSpPr>
          <p:cNvPr id="7" name="Rectangle 6">
            <a:extLst>
              <a:ext uri="{FF2B5EF4-FFF2-40B4-BE49-F238E27FC236}">
                <a16:creationId xmlns:a16="http://schemas.microsoft.com/office/drawing/2014/main" id="{E9C5DBFE-DABE-F13F-0CD8-E7BBF9C9803A}"/>
              </a:ext>
            </a:extLst>
          </p:cNvPr>
          <p:cNvSpPr/>
          <p:nvPr/>
        </p:nvSpPr>
        <p:spPr>
          <a:xfrm>
            <a:off x="0" y="7675563"/>
            <a:ext cx="14630400" cy="569656"/>
          </a:xfrm>
          <a:prstGeom prst="rect">
            <a:avLst/>
          </a:prstGeom>
          <a:solidFill>
            <a:srgbClr val="DA742C"/>
          </a:solidFill>
          <a:ln>
            <a:solidFill>
              <a:srgbClr val="DA742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C9A94D7-E8AF-24FA-7EB1-773D9914C72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504668" y="6628784"/>
            <a:ext cx="907979" cy="1315910"/>
          </a:xfrm>
          <a:prstGeom prst="rect">
            <a:avLst/>
          </a:prstGeom>
        </p:spPr>
      </p:pic>
      <p:sp>
        <p:nvSpPr>
          <p:cNvPr id="9" name="TextBox 8">
            <a:extLst>
              <a:ext uri="{FF2B5EF4-FFF2-40B4-BE49-F238E27FC236}">
                <a16:creationId xmlns:a16="http://schemas.microsoft.com/office/drawing/2014/main" id="{07377093-5312-908B-3F16-6DAFA8AC7948}"/>
              </a:ext>
            </a:extLst>
          </p:cNvPr>
          <p:cNvSpPr txBox="1"/>
          <p:nvPr/>
        </p:nvSpPr>
        <p:spPr>
          <a:xfrm>
            <a:off x="12426769" y="7725755"/>
            <a:ext cx="907979" cy="307777"/>
          </a:xfrm>
          <a:prstGeom prst="rect">
            <a:avLst/>
          </a:prstGeom>
          <a:noFill/>
        </p:spPr>
        <p:txBody>
          <a:bodyPr wrap="square" lIns="91440" tIns="45720" rIns="91440" bIns="45720" rtlCol="0" anchor="t">
            <a:spAutoFit/>
          </a:bodyPr>
          <a:lstStyle/>
          <a:p>
            <a:pPr algn="r"/>
            <a:r>
              <a:rPr lang="en-US" sz="1400">
                <a:solidFill>
                  <a:schemeClr val="bg1"/>
                </a:solidFill>
                <a:latin typeface="Open Sans ExtraBold"/>
                <a:ea typeface="Open Sans ExtraBold"/>
                <a:cs typeface="Open Sans ExtraBold"/>
              </a:rPr>
              <a:t>9</a:t>
            </a:r>
            <a:endParaRPr lang="en-US" sz="1400">
              <a:solidFill>
                <a:schemeClr val="bg1"/>
              </a:solidFill>
              <a:latin typeface="Open Sans ExtraBold" pitchFamily="2" charset="0"/>
              <a:ea typeface="Open Sans ExtraBold" pitchFamily="2" charset="0"/>
              <a:cs typeface="Open Sans ExtraBold" pitchFamily="2" charset="0"/>
            </a:endParaRPr>
          </a:p>
        </p:txBody>
      </p:sp>
    </p:spTree>
    <p:extLst>
      <p:ext uri="{BB962C8B-B14F-4D97-AF65-F5344CB8AC3E}">
        <p14:creationId xmlns:p14="http://schemas.microsoft.com/office/powerpoint/2010/main" val="33495823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C09E8F-F6C9-A5B1-034A-94339232660C}"/>
            </a:ext>
          </a:extLst>
        </p:cNvPr>
        <p:cNvGrpSpPr/>
        <p:nvPr/>
      </p:nvGrpSpPr>
      <p:grpSpPr>
        <a:xfrm>
          <a:off x="0" y="0"/>
          <a:ext cx="0" cy="0"/>
          <a:chOff x="0" y="0"/>
          <a:chExt cx="0" cy="0"/>
        </a:xfrm>
      </p:grpSpPr>
      <p:pic>
        <p:nvPicPr>
          <p:cNvPr id="6" name="Picture 5" descr="A black and blue background&#10;&#10;Description automatically generated">
            <a:extLst>
              <a:ext uri="{FF2B5EF4-FFF2-40B4-BE49-F238E27FC236}">
                <a16:creationId xmlns:a16="http://schemas.microsoft.com/office/drawing/2014/main" id="{BF6D70A2-31CA-059B-4B37-831685010C9C}"/>
              </a:ext>
            </a:extLst>
          </p:cNvPr>
          <p:cNvPicPr>
            <a:picLocks noChangeAspect="1"/>
          </p:cNvPicPr>
          <p:nvPr/>
        </p:nvPicPr>
        <p:blipFill>
          <a:blip r:embed="rId3"/>
          <a:stretch>
            <a:fillRect/>
          </a:stretch>
        </p:blipFill>
        <p:spPr>
          <a:xfrm>
            <a:off x="-7277" y="-29783"/>
            <a:ext cx="14644954" cy="3419271"/>
          </a:xfrm>
          <a:prstGeom prst="rect">
            <a:avLst/>
          </a:prstGeom>
        </p:spPr>
      </p:pic>
      <p:sp>
        <p:nvSpPr>
          <p:cNvPr id="7" name="Rectangle 6">
            <a:extLst>
              <a:ext uri="{FF2B5EF4-FFF2-40B4-BE49-F238E27FC236}">
                <a16:creationId xmlns:a16="http://schemas.microsoft.com/office/drawing/2014/main" id="{F69E06ED-E4D8-4CEB-0066-7E809B2B6857}"/>
              </a:ext>
            </a:extLst>
          </p:cNvPr>
          <p:cNvSpPr/>
          <p:nvPr/>
        </p:nvSpPr>
        <p:spPr>
          <a:xfrm>
            <a:off x="0" y="7675563"/>
            <a:ext cx="14630400" cy="569656"/>
          </a:xfrm>
          <a:prstGeom prst="rect">
            <a:avLst/>
          </a:prstGeom>
          <a:solidFill>
            <a:srgbClr val="DA742C"/>
          </a:solidFill>
          <a:ln>
            <a:solidFill>
              <a:srgbClr val="DA742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5D255CFD-850B-08D4-A291-F2966D67DDD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504668" y="6628784"/>
            <a:ext cx="907979" cy="1315910"/>
          </a:xfrm>
          <a:prstGeom prst="rect">
            <a:avLst/>
          </a:prstGeom>
        </p:spPr>
      </p:pic>
      <p:sp>
        <p:nvSpPr>
          <p:cNvPr id="9" name="TextBox 8">
            <a:extLst>
              <a:ext uri="{FF2B5EF4-FFF2-40B4-BE49-F238E27FC236}">
                <a16:creationId xmlns:a16="http://schemas.microsoft.com/office/drawing/2014/main" id="{73971F92-48B7-7431-3141-CABE8C30531A}"/>
              </a:ext>
            </a:extLst>
          </p:cNvPr>
          <p:cNvSpPr txBox="1"/>
          <p:nvPr/>
        </p:nvSpPr>
        <p:spPr>
          <a:xfrm>
            <a:off x="12426769" y="7725755"/>
            <a:ext cx="907979" cy="307777"/>
          </a:xfrm>
          <a:prstGeom prst="rect">
            <a:avLst/>
          </a:prstGeom>
          <a:noFill/>
        </p:spPr>
        <p:txBody>
          <a:bodyPr wrap="square" lIns="91440" tIns="45720" rIns="91440" bIns="45720" rtlCol="0" anchor="t">
            <a:spAutoFit/>
          </a:bodyPr>
          <a:lstStyle/>
          <a:p>
            <a:pPr algn="r"/>
            <a:r>
              <a:rPr lang="en-US" sz="1400">
                <a:solidFill>
                  <a:schemeClr val="bg1"/>
                </a:solidFill>
                <a:latin typeface="Open Sans ExtraBold"/>
                <a:ea typeface="Open Sans ExtraBold"/>
                <a:cs typeface="Open Sans ExtraBold"/>
              </a:rPr>
              <a:t>10</a:t>
            </a:r>
            <a:endParaRPr lang="en-US" sz="1400">
              <a:solidFill>
                <a:schemeClr val="bg1"/>
              </a:solidFill>
              <a:latin typeface="Open Sans ExtraBold" pitchFamily="2" charset="0"/>
              <a:ea typeface="Open Sans ExtraBold" pitchFamily="2" charset="0"/>
              <a:cs typeface="Open Sans ExtraBold" pitchFamily="2" charset="0"/>
            </a:endParaRPr>
          </a:p>
        </p:txBody>
      </p:sp>
      <p:pic>
        <p:nvPicPr>
          <p:cNvPr id="14" name="Picture 13" descr="A group of people on a crane&#10;&#10;Description automatically generated">
            <a:extLst>
              <a:ext uri="{FF2B5EF4-FFF2-40B4-BE49-F238E27FC236}">
                <a16:creationId xmlns:a16="http://schemas.microsoft.com/office/drawing/2014/main" id="{32984C4E-29D2-5382-3402-F2CFF1FE4A11}"/>
              </a:ext>
            </a:extLst>
          </p:cNvPr>
          <p:cNvPicPr>
            <a:picLocks noChangeAspect="1"/>
          </p:cNvPicPr>
          <p:nvPr/>
        </p:nvPicPr>
        <p:blipFill>
          <a:blip r:embed="rId5"/>
          <a:stretch>
            <a:fillRect/>
          </a:stretch>
        </p:blipFill>
        <p:spPr>
          <a:xfrm>
            <a:off x="1673225" y="3912042"/>
            <a:ext cx="5438775" cy="3604260"/>
          </a:xfrm>
          <a:prstGeom prst="rect">
            <a:avLst/>
          </a:prstGeom>
          <a:ln w="6350">
            <a:solidFill>
              <a:schemeClr val="tx1"/>
            </a:solidFill>
          </a:ln>
        </p:spPr>
      </p:pic>
      <p:sp>
        <p:nvSpPr>
          <p:cNvPr id="15" name="TextBox 14">
            <a:extLst>
              <a:ext uri="{FF2B5EF4-FFF2-40B4-BE49-F238E27FC236}">
                <a16:creationId xmlns:a16="http://schemas.microsoft.com/office/drawing/2014/main" id="{54CD5366-85FA-CB13-A806-9BAFD36E8DD3}"/>
              </a:ext>
            </a:extLst>
          </p:cNvPr>
          <p:cNvSpPr txBox="1"/>
          <p:nvPr/>
        </p:nvSpPr>
        <p:spPr>
          <a:xfrm>
            <a:off x="8006913" y="1966908"/>
            <a:ext cx="5497755" cy="5547160"/>
          </a:xfrm>
          <a:prstGeom prst="rect">
            <a:avLst/>
          </a:prstGeom>
          <a:noFill/>
        </p:spPr>
        <p:txBody>
          <a:bodyPr wrap="square" rtlCol="0">
            <a:spAutoFit/>
          </a:bodyPr>
          <a:lstStyle/>
          <a:p>
            <a:pPr marL="0" marR="0">
              <a:lnSpc>
                <a:spcPct val="107000"/>
              </a:lnSpc>
              <a:spcAft>
                <a:spcPts val="800"/>
              </a:spcAft>
            </a:pPr>
            <a:r>
              <a:rPr lang="en-US">
                <a:effectLst/>
                <a:latin typeface="Open Sans SemiBold" pitchFamily="2" charset="0"/>
                <a:ea typeface="Open Sans SemiBold" pitchFamily="2" charset="0"/>
                <a:cs typeface="Open Sans SemiBold" pitchFamily="2" charset="0"/>
              </a:rPr>
              <a:t>An economic impact report recently completed for the </a:t>
            </a:r>
            <a:r>
              <a:rPr lang="en-US" err="1">
                <a:effectLst/>
                <a:latin typeface="Open Sans SemiBold" pitchFamily="2" charset="0"/>
                <a:ea typeface="Open Sans SemiBold" pitchFamily="2" charset="0"/>
                <a:cs typeface="Open Sans SemiBold" pitchFamily="2" charset="0"/>
              </a:rPr>
              <a:t>RioSol</a:t>
            </a:r>
            <a:r>
              <a:rPr lang="en-US">
                <a:effectLst/>
                <a:latin typeface="Open Sans SemiBold" pitchFamily="2" charset="0"/>
                <a:ea typeface="Open Sans SemiBold" pitchFamily="2" charset="0"/>
                <a:cs typeface="Open Sans SemiBold" pitchFamily="2" charset="0"/>
              </a:rPr>
              <a:t> transmission line showed:</a:t>
            </a:r>
          </a:p>
          <a:p>
            <a:pPr marL="742950" marR="0" lvl="1" indent="-285750">
              <a:lnSpc>
                <a:spcPct val="107000"/>
              </a:lnSpc>
              <a:spcAft>
                <a:spcPts val="600"/>
              </a:spcAft>
              <a:buFont typeface="Symbol" panose="05050102010706020507" pitchFamily="18" charset="2"/>
              <a:buChar char=""/>
            </a:pPr>
            <a:r>
              <a:rPr lang="en-US">
                <a:effectLst/>
                <a:latin typeface="Open Sans SemiBold" pitchFamily="2" charset="0"/>
                <a:ea typeface="Open Sans SemiBold" pitchFamily="2" charset="0"/>
                <a:cs typeface="Open Sans SemiBold" pitchFamily="2" charset="0"/>
              </a:rPr>
              <a:t>Project development began in 2008; </a:t>
            </a:r>
            <a:r>
              <a:rPr lang="en-US" b="1" i="1">
                <a:effectLst/>
                <a:latin typeface="Open Sans SemiBold" pitchFamily="2" charset="0"/>
                <a:ea typeface="Open Sans SemiBold" pitchFamily="2" charset="0"/>
                <a:cs typeface="Open Sans SemiBold" pitchFamily="2" charset="0"/>
              </a:rPr>
              <a:t>development expenditures</a:t>
            </a:r>
            <a:r>
              <a:rPr lang="en-US">
                <a:effectLst/>
                <a:latin typeface="Open Sans SemiBold" pitchFamily="2" charset="0"/>
                <a:ea typeface="Open Sans SemiBold" pitchFamily="2" charset="0"/>
                <a:cs typeface="Open Sans SemiBold" pitchFamily="2" charset="0"/>
              </a:rPr>
              <a:t> are anticipated to exceed $244 million through 2025. </a:t>
            </a:r>
          </a:p>
          <a:p>
            <a:pPr marL="742950" marR="0" lvl="1" indent="-285750">
              <a:lnSpc>
                <a:spcPct val="107000"/>
              </a:lnSpc>
              <a:spcAft>
                <a:spcPts val="600"/>
              </a:spcAft>
              <a:buFont typeface="Symbol" panose="05050102010706020507" pitchFamily="18" charset="2"/>
              <a:buChar char=""/>
            </a:pPr>
            <a:r>
              <a:rPr lang="en-US" b="1" i="1">
                <a:effectLst/>
                <a:latin typeface="Open Sans SemiBold" pitchFamily="2" charset="0"/>
                <a:ea typeface="Open Sans SemiBold" pitchFamily="2" charset="0"/>
                <a:cs typeface="Open Sans SemiBold" pitchFamily="2" charset="0"/>
              </a:rPr>
              <a:t>Project construction</a:t>
            </a:r>
            <a:r>
              <a:rPr lang="en-US">
                <a:effectLst/>
                <a:latin typeface="Open Sans SemiBold" pitchFamily="2" charset="0"/>
                <a:ea typeface="Open Sans SemiBold" pitchFamily="2" charset="0"/>
                <a:cs typeface="Open Sans SemiBold" pitchFamily="2" charset="0"/>
              </a:rPr>
              <a:t> is estimated to begin in 2026 and continue through 2027 with total construction costs exceeding $1.75 billion. </a:t>
            </a:r>
          </a:p>
          <a:p>
            <a:pPr marL="742950" marR="0" lvl="1" indent="-285750">
              <a:lnSpc>
                <a:spcPct val="107000"/>
              </a:lnSpc>
              <a:spcAft>
                <a:spcPts val="600"/>
              </a:spcAft>
              <a:buFont typeface="Symbol" panose="05050102010706020507" pitchFamily="18" charset="2"/>
              <a:buChar char=""/>
            </a:pPr>
            <a:r>
              <a:rPr lang="en-US" b="1" i="1">
                <a:effectLst/>
                <a:latin typeface="Open Sans SemiBold" pitchFamily="2" charset="0"/>
                <a:ea typeface="Open Sans SemiBold" pitchFamily="2" charset="0"/>
                <a:cs typeface="Open Sans SemiBold" pitchFamily="2" charset="0"/>
              </a:rPr>
              <a:t>Operations and maintenance</a:t>
            </a:r>
            <a:r>
              <a:rPr lang="en-US" b="1">
                <a:effectLst/>
                <a:latin typeface="Open Sans SemiBold" pitchFamily="2" charset="0"/>
                <a:ea typeface="Open Sans SemiBold" pitchFamily="2" charset="0"/>
                <a:cs typeface="Open Sans SemiBold" pitchFamily="2" charset="0"/>
              </a:rPr>
              <a:t> </a:t>
            </a:r>
            <a:r>
              <a:rPr lang="en-US" b="1" i="1">
                <a:effectLst/>
                <a:latin typeface="Open Sans SemiBold" pitchFamily="2" charset="0"/>
                <a:ea typeface="Open Sans SemiBold" pitchFamily="2" charset="0"/>
                <a:cs typeface="Open Sans SemiBold" pitchFamily="2" charset="0"/>
              </a:rPr>
              <a:t>expenditures</a:t>
            </a:r>
            <a:r>
              <a:rPr lang="en-US">
                <a:effectLst/>
                <a:latin typeface="Open Sans SemiBold" pitchFamily="2" charset="0"/>
                <a:ea typeface="Open Sans SemiBold" pitchFamily="2" charset="0"/>
                <a:cs typeface="Open Sans SemiBold" pitchFamily="2" charset="0"/>
              </a:rPr>
              <a:t> from 2028 create economic and fiscal impacts of nearly $12.3 million per year.</a:t>
            </a:r>
          </a:p>
          <a:p>
            <a:pPr marL="742950" marR="0" lvl="1" indent="-285750">
              <a:lnSpc>
                <a:spcPct val="107000"/>
              </a:lnSpc>
              <a:spcAft>
                <a:spcPts val="800"/>
              </a:spcAft>
              <a:buFont typeface="Symbol" panose="05050102010706020507" pitchFamily="18" charset="2"/>
              <a:buChar char=""/>
            </a:pPr>
            <a:r>
              <a:rPr lang="en-US">
                <a:effectLst/>
                <a:latin typeface="Open Sans SemiBold" pitchFamily="2" charset="0"/>
                <a:ea typeface="Open Sans SemiBold" pitchFamily="2" charset="0"/>
                <a:cs typeface="Open Sans SemiBold" pitchFamily="2" charset="0"/>
              </a:rPr>
              <a:t>These direct and induced expenditures do not include the estimated $8.6 billion investment in the renewables unlocked by the construction of </a:t>
            </a:r>
            <a:r>
              <a:rPr lang="en-US" err="1">
                <a:effectLst/>
                <a:latin typeface="Open Sans SemiBold" pitchFamily="2" charset="0"/>
                <a:ea typeface="Open Sans SemiBold" pitchFamily="2" charset="0"/>
                <a:cs typeface="Open Sans SemiBold" pitchFamily="2" charset="0"/>
              </a:rPr>
              <a:t>RioSol</a:t>
            </a:r>
            <a:r>
              <a:rPr lang="en-US">
                <a:effectLst/>
                <a:latin typeface="Open Sans SemiBold" pitchFamily="2" charset="0"/>
                <a:ea typeface="Open Sans SemiBold" pitchFamily="2" charset="0"/>
                <a:cs typeface="Open Sans SemiBold" pitchFamily="2" charset="0"/>
              </a:rPr>
              <a:t>. </a:t>
            </a:r>
          </a:p>
          <a:p>
            <a:endParaRPr lang="en-US"/>
          </a:p>
        </p:txBody>
      </p:sp>
      <p:sp>
        <p:nvSpPr>
          <p:cNvPr id="3" name="TextBox 2">
            <a:extLst>
              <a:ext uri="{FF2B5EF4-FFF2-40B4-BE49-F238E27FC236}">
                <a16:creationId xmlns:a16="http://schemas.microsoft.com/office/drawing/2014/main" id="{366496A8-6A0D-E851-5A52-E7373A2C888F}"/>
              </a:ext>
            </a:extLst>
          </p:cNvPr>
          <p:cNvSpPr txBox="1"/>
          <p:nvPr/>
        </p:nvSpPr>
        <p:spPr>
          <a:xfrm>
            <a:off x="894080" y="2176862"/>
            <a:ext cx="7406640" cy="1660326"/>
          </a:xfrm>
          <a:prstGeom prst="rect">
            <a:avLst/>
          </a:prstGeom>
          <a:noFill/>
        </p:spPr>
        <p:txBody>
          <a:bodyPr wrap="square">
            <a:spAutoFit/>
          </a:bodyPr>
          <a:lstStyle/>
          <a:p>
            <a:pPr marL="0" marR="0">
              <a:lnSpc>
                <a:spcPct val="107000"/>
              </a:lnSpc>
              <a:spcAft>
                <a:spcPts val="800"/>
              </a:spcAft>
            </a:pPr>
            <a:r>
              <a:rPr lang="en-US" sz="1600">
                <a:effectLst/>
                <a:latin typeface="Open Sans SemiBold" pitchFamily="2" charset="0"/>
                <a:ea typeface="Open Sans SemiBold" pitchFamily="2" charset="0"/>
                <a:cs typeface="Open Sans SemiBold" pitchFamily="2" charset="0"/>
              </a:rPr>
              <a:t>Billions of dollars of transmission projects and thousands of jobs are some of the benefits of completed projects and others in development. RETA is the essential link in allowing our state to make renewables work and upgrading our transmission grid. RETA transmission projects are supporting renewable energy development that will help meet the requirements of the Energy Transition Act.</a:t>
            </a:r>
          </a:p>
        </p:txBody>
      </p:sp>
      <p:sp>
        <p:nvSpPr>
          <p:cNvPr id="4" name="TextBox 3">
            <a:extLst>
              <a:ext uri="{FF2B5EF4-FFF2-40B4-BE49-F238E27FC236}">
                <a16:creationId xmlns:a16="http://schemas.microsoft.com/office/drawing/2014/main" id="{2584A609-6FD0-C6F3-BE15-13CE6838BE41}"/>
              </a:ext>
            </a:extLst>
          </p:cNvPr>
          <p:cNvSpPr txBox="1"/>
          <p:nvPr/>
        </p:nvSpPr>
        <p:spPr>
          <a:xfrm>
            <a:off x="2661920" y="540429"/>
            <a:ext cx="8900160" cy="400110"/>
          </a:xfrm>
          <a:prstGeom prst="rect">
            <a:avLst/>
          </a:prstGeom>
          <a:noFill/>
        </p:spPr>
        <p:txBody>
          <a:bodyPr wrap="square">
            <a:spAutoFit/>
          </a:bodyPr>
          <a:lstStyle/>
          <a:p>
            <a:r>
              <a:rPr lang="en-US" sz="2000">
                <a:solidFill>
                  <a:schemeClr val="bg1"/>
                </a:solidFill>
                <a:latin typeface="Open Sans ExtraBold" pitchFamily="2" charset="0"/>
                <a:ea typeface="Open Sans ExtraBold" pitchFamily="2" charset="0"/>
                <a:cs typeface="Open Sans ExtraBold" pitchFamily="2" charset="0"/>
              </a:rPr>
              <a:t>Building Transmission Lines in New Mexico Builds Our Workforce</a:t>
            </a:r>
            <a:endParaRPr lang="en-US" sz="2000"/>
          </a:p>
        </p:txBody>
      </p:sp>
    </p:spTree>
    <p:extLst>
      <p:ext uri="{BB962C8B-B14F-4D97-AF65-F5344CB8AC3E}">
        <p14:creationId xmlns:p14="http://schemas.microsoft.com/office/powerpoint/2010/main" val="21390869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1EEBE0-B9D9-01F0-B1C8-6189B8C4C548}"/>
            </a:ext>
          </a:extLst>
        </p:cNvPr>
        <p:cNvGrpSpPr/>
        <p:nvPr/>
      </p:nvGrpSpPr>
      <p:grpSpPr>
        <a:xfrm>
          <a:off x="0" y="0"/>
          <a:ext cx="0" cy="0"/>
          <a:chOff x="0" y="0"/>
          <a:chExt cx="0" cy="0"/>
        </a:xfrm>
      </p:grpSpPr>
      <p:pic>
        <p:nvPicPr>
          <p:cNvPr id="6" name="Picture 5" descr="A black and blue background&#10;&#10;Description automatically generated">
            <a:extLst>
              <a:ext uri="{FF2B5EF4-FFF2-40B4-BE49-F238E27FC236}">
                <a16:creationId xmlns:a16="http://schemas.microsoft.com/office/drawing/2014/main" id="{CE0D78EE-D19F-EC23-4299-A394DC98F79B}"/>
              </a:ext>
            </a:extLst>
          </p:cNvPr>
          <p:cNvPicPr>
            <a:picLocks noChangeAspect="1"/>
          </p:cNvPicPr>
          <p:nvPr/>
        </p:nvPicPr>
        <p:blipFill>
          <a:blip r:embed="rId3"/>
          <a:stretch>
            <a:fillRect/>
          </a:stretch>
        </p:blipFill>
        <p:spPr>
          <a:xfrm>
            <a:off x="-7277" y="-29783"/>
            <a:ext cx="14644954" cy="3419271"/>
          </a:xfrm>
          <a:prstGeom prst="rect">
            <a:avLst/>
          </a:prstGeom>
        </p:spPr>
      </p:pic>
      <p:sp>
        <p:nvSpPr>
          <p:cNvPr id="7" name="Rectangle 6">
            <a:extLst>
              <a:ext uri="{FF2B5EF4-FFF2-40B4-BE49-F238E27FC236}">
                <a16:creationId xmlns:a16="http://schemas.microsoft.com/office/drawing/2014/main" id="{22AB7B5E-FF89-9177-5C24-AB913AD434EA}"/>
              </a:ext>
            </a:extLst>
          </p:cNvPr>
          <p:cNvSpPr/>
          <p:nvPr/>
        </p:nvSpPr>
        <p:spPr>
          <a:xfrm>
            <a:off x="0" y="7675563"/>
            <a:ext cx="14630400" cy="569656"/>
          </a:xfrm>
          <a:prstGeom prst="rect">
            <a:avLst/>
          </a:prstGeom>
          <a:solidFill>
            <a:srgbClr val="DA742C"/>
          </a:solidFill>
          <a:ln>
            <a:solidFill>
              <a:srgbClr val="DA742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8AD8C179-753A-6614-3E3F-09DEE1C67A2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504668" y="6628784"/>
            <a:ext cx="907979" cy="1315910"/>
          </a:xfrm>
          <a:prstGeom prst="rect">
            <a:avLst/>
          </a:prstGeom>
        </p:spPr>
      </p:pic>
      <p:sp>
        <p:nvSpPr>
          <p:cNvPr id="9" name="TextBox 8">
            <a:extLst>
              <a:ext uri="{FF2B5EF4-FFF2-40B4-BE49-F238E27FC236}">
                <a16:creationId xmlns:a16="http://schemas.microsoft.com/office/drawing/2014/main" id="{F7B12402-7176-E702-621C-B6E67C5CFA67}"/>
              </a:ext>
            </a:extLst>
          </p:cNvPr>
          <p:cNvSpPr txBox="1"/>
          <p:nvPr/>
        </p:nvSpPr>
        <p:spPr>
          <a:xfrm>
            <a:off x="12426769" y="7725755"/>
            <a:ext cx="907979" cy="307777"/>
          </a:xfrm>
          <a:prstGeom prst="rect">
            <a:avLst/>
          </a:prstGeom>
          <a:noFill/>
        </p:spPr>
        <p:txBody>
          <a:bodyPr wrap="square" lIns="91440" tIns="45720" rIns="91440" bIns="45720" rtlCol="0" anchor="t">
            <a:spAutoFit/>
          </a:bodyPr>
          <a:lstStyle/>
          <a:p>
            <a:pPr algn="r"/>
            <a:r>
              <a:rPr lang="en-US" sz="1400">
                <a:solidFill>
                  <a:schemeClr val="bg1"/>
                </a:solidFill>
                <a:latin typeface="Open Sans ExtraBold"/>
                <a:ea typeface="Open Sans ExtraBold"/>
                <a:cs typeface="Open Sans ExtraBold"/>
              </a:rPr>
              <a:t>11</a:t>
            </a:r>
            <a:endParaRPr lang="en-US" sz="1400">
              <a:solidFill>
                <a:schemeClr val="bg1"/>
              </a:solidFill>
              <a:latin typeface="Open Sans ExtraBold" pitchFamily="2" charset="0"/>
              <a:ea typeface="Open Sans ExtraBold" pitchFamily="2" charset="0"/>
              <a:cs typeface="Open Sans ExtraBold" pitchFamily="2" charset="0"/>
            </a:endParaRPr>
          </a:p>
        </p:txBody>
      </p:sp>
      <p:sp>
        <p:nvSpPr>
          <p:cNvPr id="4" name="TextBox 3">
            <a:extLst>
              <a:ext uri="{FF2B5EF4-FFF2-40B4-BE49-F238E27FC236}">
                <a16:creationId xmlns:a16="http://schemas.microsoft.com/office/drawing/2014/main" id="{AD213187-FDF2-5053-9AEF-94FEE21771A3}"/>
              </a:ext>
            </a:extLst>
          </p:cNvPr>
          <p:cNvSpPr txBox="1"/>
          <p:nvPr/>
        </p:nvSpPr>
        <p:spPr>
          <a:xfrm>
            <a:off x="2661920" y="540429"/>
            <a:ext cx="8900160" cy="584775"/>
          </a:xfrm>
          <a:prstGeom prst="rect">
            <a:avLst/>
          </a:prstGeom>
          <a:noFill/>
        </p:spPr>
        <p:txBody>
          <a:bodyPr wrap="square">
            <a:spAutoFit/>
          </a:bodyPr>
          <a:lstStyle/>
          <a:p>
            <a:pPr algn="ctr"/>
            <a:r>
              <a:rPr lang="en-US" sz="3200">
                <a:solidFill>
                  <a:schemeClr val="bg1"/>
                </a:solidFill>
                <a:latin typeface="Open Sans ExtraBold" pitchFamily="2" charset="0"/>
                <a:ea typeface="Open Sans ExtraBold" pitchFamily="2" charset="0"/>
                <a:cs typeface="Open Sans ExtraBold" pitchFamily="2" charset="0"/>
              </a:rPr>
              <a:t>RETA Transmission Studies</a:t>
            </a:r>
            <a:endParaRPr lang="en-US" sz="3200"/>
          </a:p>
        </p:txBody>
      </p:sp>
      <p:sp>
        <p:nvSpPr>
          <p:cNvPr id="18" name="TextBox 17">
            <a:extLst>
              <a:ext uri="{FF2B5EF4-FFF2-40B4-BE49-F238E27FC236}">
                <a16:creationId xmlns:a16="http://schemas.microsoft.com/office/drawing/2014/main" id="{DF609DE2-4043-D821-5EDB-DC7C278A408D}"/>
              </a:ext>
            </a:extLst>
          </p:cNvPr>
          <p:cNvSpPr txBox="1"/>
          <p:nvPr/>
        </p:nvSpPr>
        <p:spPr>
          <a:xfrm>
            <a:off x="705897" y="2684585"/>
            <a:ext cx="3233057" cy="2862322"/>
          </a:xfrm>
          <a:prstGeom prst="rect">
            <a:avLst/>
          </a:prstGeom>
          <a:noFill/>
        </p:spPr>
        <p:txBody>
          <a:bodyPr wrap="square" lIns="91440" tIns="45720" rIns="91440" bIns="45720" rtlCol="0" anchor="t">
            <a:spAutoFit/>
          </a:bodyPr>
          <a:lstStyle/>
          <a:p>
            <a:r>
              <a:rPr lang="en-US" b="1">
                <a:latin typeface="Open Sans" panose="020B0606030504020204" pitchFamily="34" charset="0"/>
                <a:ea typeface="Open Sans" panose="020B0606030504020204" pitchFamily="34" charset="0"/>
                <a:cs typeface="Open Sans" panose="020B0606030504020204" pitchFamily="34" charset="0"/>
              </a:rPr>
              <a:t>2010:  </a:t>
            </a:r>
            <a:r>
              <a:rPr lang="en-US">
                <a:latin typeface="Open Sans" panose="020B0606030504020204" pitchFamily="34" charset="0"/>
                <a:ea typeface="Open Sans" panose="020B0606030504020204" pitchFamily="34" charset="0"/>
                <a:cs typeface="Open Sans" panose="020B0606030504020204" pitchFamily="34" charset="0"/>
              </a:rPr>
              <a:t>RETA’s original transmission study, conducted by Loren Toole, a researcher at Los Alamos Labs, analyzed potential upgrades for the New Mexico grid and identified the project that eventually became the Western Spirit Transmission Project.</a:t>
            </a:r>
            <a:endParaRPr lang="en-US" b="1">
              <a:latin typeface="Open Sans" panose="020B0606030504020204" pitchFamily="34" charset="0"/>
              <a:ea typeface="Open Sans" panose="020B0606030504020204" pitchFamily="34" charset="0"/>
              <a:cs typeface="Open Sans" panose="020B0606030504020204" pitchFamily="34" charset="0"/>
            </a:endParaRPr>
          </a:p>
        </p:txBody>
      </p:sp>
      <p:sp>
        <p:nvSpPr>
          <p:cNvPr id="19" name="TextBox 18">
            <a:extLst>
              <a:ext uri="{FF2B5EF4-FFF2-40B4-BE49-F238E27FC236}">
                <a16:creationId xmlns:a16="http://schemas.microsoft.com/office/drawing/2014/main" id="{676B9B81-1B02-6885-EF37-CA4747CD03DE}"/>
              </a:ext>
            </a:extLst>
          </p:cNvPr>
          <p:cNvSpPr txBox="1"/>
          <p:nvPr/>
        </p:nvSpPr>
        <p:spPr>
          <a:xfrm>
            <a:off x="4447234" y="1835257"/>
            <a:ext cx="5330614" cy="4801314"/>
          </a:xfrm>
          <a:prstGeom prst="rect">
            <a:avLst/>
          </a:prstGeom>
          <a:noFill/>
        </p:spPr>
        <p:txBody>
          <a:bodyPr wrap="square" lIns="91440" tIns="45720" rIns="91440" bIns="45720" rtlCol="0" anchor="t">
            <a:spAutoFit/>
          </a:bodyPr>
          <a:lstStyle/>
          <a:p>
            <a:r>
              <a:rPr lang="en-US" b="1"/>
              <a:t>2020/2022 Update:</a:t>
            </a:r>
            <a:r>
              <a:rPr lang="en-US"/>
              <a:t>  The New Mexico Legislature provided a special appropriation for RETA to conduct a comprehensive, state-wide transmission study.  RETA contracted with ICF.  That study projected:</a:t>
            </a:r>
          </a:p>
          <a:p>
            <a:pPr marL="285750" indent="-285750">
              <a:buFont typeface="Arial" panose="020B0604020202020204" pitchFamily="34" charset="0"/>
              <a:buChar char="•"/>
            </a:pPr>
            <a:r>
              <a:rPr lang="en-US" b="1">
                <a:solidFill>
                  <a:srgbClr val="008B93"/>
                </a:solidFill>
              </a:rPr>
              <a:t>11,500 MW of total Renewable Capacity </a:t>
            </a:r>
            <a:r>
              <a:rPr lang="en-US"/>
              <a:t>in New Mexico by 2032</a:t>
            </a:r>
          </a:p>
          <a:p>
            <a:pPr marL="285750" indent="-285750">
              <a:buFont typeface="Arial" panose="020B0604020202020204" pitchFamily="34" charset="0"/>
              <a:buChar char="•"/>
            </a:pPr>
            <a:r>
              <a:rPr lang="en-US"/>
              <a:t>The creation of up to </a:t>
            </a:r>
            <a:r>
              <a:rPr lang="en-US" b="1">
                <a:solidFill>
                  <a:srgbClr val="008B93"/>
                </a:solidFill>
              </a:rPr>
              <a:t>3,700 construction and 800 permanent jobs </a:t>
            </a:r>
            <a:r>
              <a:rPr lang="en-US"/>
              <a:t>related to the development construction and operation of renewable and transmission projects</a:t>
            </a:r>
          </a:p>
          <a:p>
            <a:pPr marL="285750" indent="-285750">
              <a:buFont typeface="Arial" panose="020B0604020202020204" pitchFamily="34" charset="0"/>
              <a:buChar char="•"/>
            </a:pPr>
            <a:r>
              <a:rPr lang="en-US"/>
              <a:t>Up to </a:t>
            </a:r>
            <a:r>
              <a:rPr lang="en-US" b="1">
                <a:solidFill>
                  <a:srgbClr val="008B93"/>
                </a:solidFill>
              </a:rPr>
              <a:t>$11 billion of investment </a:t>
            </a:r>
            <a:r>
              <a:rPr lang="en-US"/>
              <a:t>in the development, construction, and operation of new renewables and transmission through 2032</a:t>
            </a:r>
          </a:p>
          <a:p>
            <a:pPr marL="285750" indent="-285750">
              <a:buFont typeface="Arial" panose="020B0604020202020204" pitchFamily="34" charset="0"/>
              <a:buChar char="•"/>
            </a:pPr>
            <a:r>
              <a:rPr lang="en-US"/>
              <a:t>Available at: </a:t>
            </a:r>
            <a:endParaRPr lang="en-US">
              <a:ea typeface="+mn-lt"/>
              <a:cs typeface="+mn-lt"/>
            </a:endParaRPr>
          </a:p>
          <a:p>
            <a:r>
              <a:rPr lang="en-US">
                <a:ea typeface="+mn-lt"/>
                <a:cs typeface="+mn-lt"/>
                <a:hlinkClick r:id="rId5"/>
              </a:rPr>
              <a:t>https://nmreta.com/nm-reta-transmission-study/</a:t>
            </a:r>
            <a:r>
              <a:rPr lang="en-US">
                <a:ea typeface="+mn-lt"/>
                <a:cs typeface="+mn-lt"/>
              </a:rPr>
              <a:t> </a:t>
            </a:r>
            <a:endParaRPr lang="en-US"/>
          </a:p>
          <a:p>
            <a:endParaRPr lang="en-US" b="1"/>
          </a:p>
          <a:p>
            <a:pPr marL="285750" indent="-285750">
              <a:buFont typeface="Arial" panose="020B0604020202020204" pitchFamily="34" charset="0"/>
              <a:buChar char="•"/>
            </a:pPr>
            <a:endParaRPr lang="en-US" b="1"/>
          </a:p>
        </p:txBody>
      </p:sp>
      <p:pic>
        <p:nvPicPr>
          <p:cNvPr id="21" name="Picture 20">
            <a:extLst>
              <a:ext uri="{FF2B5EF4-FFF2-40B4-BE49-F238E27FC236}">
                <a16:creationId xmlns:a16="http://schemas.microsoft.com/office/drawing/2014/main" id="{514FB8DC-2CB1-F2A0-9B8D-A13EE28F4B15}"/>
              </a:ext>
            </a:extLst>
          </p:cNvPr>
          <p:cNvPicPr>
            <a:picLocks noChangeAspect="1"/>
          </p:cNvPicPr>
          <p:nvPr/>
        </p:nvPicPr>
        <p:blipFill>
          <a:blip r:embed="rId6"/>
          <a:stretch>
            <a:fillRect/>
          </a:stretch>
        </p:blipFill>
        <p:spPr>
          <a:xfrm>
            <a:off x="551054" y="5828010"/>
            <a:ext cx="3200847" cy="962159"/>
          </a:xfrm>
          <a:prstGeom prst="rect">
            <a:avLst/>
          </a:prstGeom>
        </p:spPr>
      </p:pic>
      <p:pic>
        <p:nvPicPr>
          <p:cNvPr id="23" name="Picture 22">
            <a:extLst>
              <a:ext uri="{FF2B5EF4-FFF2-40B4-BE49-F238E27FC236}">
                <a16:creationId xmlns:a16="http://schemas.microsoft.com/office/drawing/2014/main" id="{0222C81C-D82B-1403-A27E-A9D96DE61D29}"/>
              </a:ext>
            </a:extLst>
          </p:cNvPr>
          <p:cNvPicPr>
            <a:picLocks noChangeAspect="1"/>
          </p:cNvPicPr>
          <p:nvPr/>
        </p:nvPicPr>
        <p:blipFill>
          <a:blip r:embed="rId7"/>
          <a:stretch>
            <a:fillRect/>
          </a:stretch>
        </p:blipFill>
        <p:spPr>
          <a:xfrm>
            <a:off x="6115089" y="5991923"/>
            <a:ext cx="2572488" cy="1530042"/>
          </a:xfrm>
          <a:prstGeom prst="rect">
            <a:avLst/>
          </a:prstGeom>
        </p:spPr>
      </p:pic>
      <p:sp>
        <p:nvSpPr>
          <p:cNvPr id="24" name="TextBox 23">
            <a:extLst>
              <a:ext uri="{FF2B5EF4-FFF2-40B4-BE49-F238E27FC236}">
                <a16:creationId xmlns:a16="http://schemas.microsoft.com/office/drawing/2014/main" id="{5084FA25-A7EE-C9C6-00A9-1276C4D434E2}"/>
              </a:ext>
            </a:extLst>
          </p:cNvPr>
          <p:cNvSpPr txBox="1"/>
          <p:nvPr/>
        </p:nvSpPr>
        <p:spPr>
          <a:xfrm>
            <a:off x="10112829" y="2487805"/>
            <a:ext cx="4050546" cy="2585323"/>
          </a:xfrm>
          <a:prstGeom prst="rect">
            <a:avLst/>
          </a:prstGeom>
          <a:noFill/>
        </p:spPr>
        <p:txBody>
          <a:bodyPr wrap="square" lIns="91440" tIns="45720" rIns="91440" bIns="45720" rtlCol="0" anchor="t">
            <a:spAutoFit/>
          </a:bodyPr>
          <a:lstStyle/>
          <a:p>
            <a:r>
              <a:rPr lang="en-US" b="1"/>
              <a:t>Now:  </a:t>
            </a:r>
            <a:r>
              <a:rPr lang="en-US"/>
              <a:t>RETA has contracted with Quanta Technology to conduct a new study to identify the most economical and accessible renewable generation resources in New Mexico and the most viable transmission routes to transmit material amounts of New Mexico renewables to other markets. Report is expected May 2026.</a:t>
            </a:r>
            <a:endParaRPr lang="en-US" b="1"/>
          </a:p>
        </p:txBody>
      </p:sp>
      <p:pic>
        <p:nvPicPr>
          <p:cNvPr id="26" name="Picture 25">
            <a:extLst>
              <a:ext uri="{FF2B5EF4-FFF2-40B4-BE49-F238E27FC236}">
                <a16:creationId xmlns:a16="http://schemas.microsoft.com/office/drawing/2014/main" id="{B31EA5E2-D8D5-6CFE-F8CA-056F52C38ADA}"/>
              </a:ext>
            </a:extLst>
          </p:cNvPr>
          <p:cNvPicPr>
            <a:picLocks noChangeAspect="1"/>
          </p:cNvPicPr>
          <p:nvPr/>
        </p:nvPicPr>
        <p:blipFill>
          <a:blip r:embed="rId8"/>
          <a:stretch>
            <a:fillRect/>
          </a:stretch>
        </p:blipFill>
        <p:spPr>
          <a:xfrm>
            <a:off x="10380118" y="5335632"/>
            <a:ext cx="3351844" cy="778493"/>
          </a:xfrm>
          <a:prstGeom prst="rect">
            <a:avLst/>
          </a:prstGeom>
        </p:spPr>
      </p:pic>
    </p:spTree>
    <p:extLst>
      <p:ext uri="{BB962C8B-B14F-4D97-AF65-F5344CB8AC3E}">
        <p14:creationId xmlns:p14="http://schemas.microsoft.com/office/powerpoint/2010/main" val="12666309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A black and blue background&#10;&#10;Description automatically generated">
            <a:extLst>
              <a:ext uri="{FF2B5EF4-FFF2-40B4-BE49-F238E27FC236}">
                <a16:creationId xmlns:a16="http://schemas.microsoft.com/office/drawing/2014/main" id="{0809C48B-C8D1-4A9D-9116-9F7874ABA4C6}"/>
              </a:ext>
            </a:extLst>
          </p:cNvPr>
          <p:cNvPicPr>
            <a:picLocks noChangeAspect="1"/>
          </p:cNvPicPr>
          <p:nvPr/>
        </p:nvPicPr>
        <p:blipFill>
          <a:blip r:embed="rId3"/>
          <a:stretch>
            <a:fillRect/>
          </a:stretch>
        </p:blipFill>
        <p:spPr>
          <a:xfrm>
            <a:off x="-14554" y="-172488"/>
            <a:ext cx="14644954" cy="2534373"/>
          </a:xfrm>
          <a:prstGeom prst="rect">
            <a:avLst/>
          </a:prstGeom>
        </p:spPr>
      </p:pic>
      <p:sp>
        <p:nvSpPr>
          <p:cNvPr id="2" name="Title 1">
            <a:extLst>
              <a:ext uri="{FF2B5EF4-FFF2-40B4-BE49-F238E27FC236}">
                <a16:creationId xmlns:a16="http://schemas.microsoft.com/office/drawing/2014/main" id="{8C9D90BC-DC9B-4D8C-814D-8AF5200DC440}"/>
              </a:ext>
            </a:extLst>
          </p:cNvPr>
          <p:cNvSpPr>
            <a:spLocks noGrp="1"/>
          </p:cNvSpPr>
          <p:nvPr>
            <p:ph type="title" idx="4294967295"/>
          </p:nvPr>
        </p:nvSpPr>
        <p:spPr>
          <a:xfrm>
            <a:off x="0" y="6165850"/>
            <a:ext cx="11903075" cy="2024063"/>
          </a:xfrm>
        </p:spPr>
        <p:txBody>
          <a:bodyPr>
            <a:noAutofit/>
          </a:bodyPr>
          <a:lstStyle>
            <a:defPPr>
              <a:defRPr lang="en-US"/>
            </a:defPPr>
            <a:lvl1pPr marL="0" algn="l" defTabSz="548640" rtl="0" eaLnBrk="1" latinLnBrk="0" hangingPunct="1">
              <a:defRPr sz="2160" kern="1200">
                <a:solidFill>
                  <a:schemeClr val="tx1"/>
                </a:solidFill>
                <a:latin typeface="+mn-lt"/>
                <a:ea typeface="+mn-ea"/>
                <a:cs typeface="+mn-cs"/>
              </a:defRPr>
            </a:lvl1pPr>
            <a:lvl2pPr marL="548640" algn="l" defTabSz="548640" rtl="0" eaLnBrk="1" latinLnBrk="0" hangingPunct="1">
              <a:defRPr sz="2160" kern="1200">
                <a:solidFill>
                  <a:schemeClr val="tx1"/>
                </a:solidFill>
                <a:latin typeface="+mn-lt"/>
                <a:ea typeface="+mn-ea"/>
                <a:cs typeface="+mn-cs"/>
              </a:defRPr>
            </a:lvl2pPr>
            <a:lvl3pPr marL="1097280" algn="l" defTabSz="548640" rtl="0" eaLnBrk="1" latinLnBrk="0" hangingPunct="1">
              <a:defRPr sz="2160" kern="1200">
                <a:solidFill>
                  <a:schemeClr val="tx1"/>
                </a:solidFill>
                <a:latin typeface="+mn-lt"/>
                <a:ea typeface="+mn-ea"/>
                <a:cs typeface="+mn-cs"/>
              </a:defRPr>
            </a:lvl3pPr>
            <a:lvl4pPr marL="1645920" algn="l" defTabSz="548640" rtl="0" eaLnBrk="1" latinLnBrk="0" hangingPunct="1">
              <a:defRPr sz="2160" kern="1200">
                <a:solidFill>
                  <a:schemeClr val="tx1"/>
                </a:solidFill>
                <a:latin typeface="+mn-lt"/>
                <a:ea typeface="+mn-ea"/>
                <a:cs typeface="+mn-cs"/>
              </a:defRPr>
            </a:lvl4pPr>
            <a:lvl5pPr marL="2194560" algn="l" defTabSz="548640" rtl="0" eaLnBrk="1" latinLnBrk="0" hangingPunct="1">
              <a:defRPr sz="2160" kern="1200">
                <a:solidFill>
                  <a:schemeClr val="tx1"/>
                </a:solidFill>
                <a:latin typeface="+mn-lt"/>
                <a:ea typeface="+mn-ea"/>
                <a:cs typeface="+mn-cs"/>
              </a:defRPr>
            </a:lvl5pPr>
            <a:lvl6pPr marL="2743200" algn="l" defTabSz="548640" rtl="0" eaLnBrk="1" latinLnBrk="0" hangingPunct="1">
              <a:defRPr sz="2160" kern="1200">
                <a:solidFill>
                  <a:schemeClr val="tx1"/>
                </a:solidFill>
                <a:latin typeface="+mn-lt"/>
                <a:ea typeface="+mn-ea"/>
                <a:cs typeface="+mn-cs"/>
              </a:defRPr>
            </a:lvl6pPr>
            <a:lvl7pPr marL="3291840" algn="l" defTabSz="548640" rtl="0" eaLnBrk="1" latinLnBrk="0" hangingPunct="1">
              <a:defRPr sz="2160" kern="1200">
                <a:solidFill>
                  <a:schemeClr val="tx1"/>
                </a:solidFill>
                <a:latin typeface="+mn-lt"/>
                <a:ea typeface="+mn-ea"/>
                <a:cs typeface="+mn-cs"/>
              </a:defRPr>
            </a:lvl7pPr>
            <a:lvl8pPr marL="3840480" algn="l" defTabSz="548640" rtl="0" eaLnBrk="1" latinLnBrk="0" hangingPunct="1">
              <a:defRPr sz="2160" kern="1200">
                <a:solidFill>
                  <a:schemeClr val="tx1"/>
                </a:solidFill>
                <a:latin typeface="+mn-lt"/>
                <a:ea typeface="+mn-ea"/>
                <a:cs typeface="+mn-cs"/>
              </a:defRPr>
            </a:lvl8pPr>
            <a:lvl9pPr marL="4389120" algn="l" defTabSz="548640" rtl="0" eaLnBrk="1" latinLnBrk="0" hangingPunct="1">
              <a:defRPr sz="2160" kern="1200">
                <a:solidFill>
                  <a:schemeClr val="tx1"/>
                </a:solidFill>
                <a:latin typeface="+mn-lt"/>
                <a:ea typeface="+mn-ea"/>
                <a:cs typeface="+mn-cs"/>
              </a:defRPr>
            </a:lvl9pPr>
          </a:lstStyle>
          <a:p>
            <a:pPr algn="ctr"/>
            <a:r>
              <a:rPr lang="en-US" sz="3200" b="1">
                <a:solidFill>
                  <a:srgbClr val="FFFFFF"/>
                </a:solidFill>
                <a:latin typeface="Open Sans ExtraBold" pitchFamily="2" charset="0"/>
                <a:ea typeface="Open Sans ExtraBold" pitchFamily="2" charset="0"/>
                <a:cs typeface="Open Sans ExtraBold" pitchFamily="2" charset="0"/>
              </a:rPr>
              <a:t>New Mexico Renewable Energy Transmission Authority </a:t>
            </a:r>
          </a:p>
        </p:txBody>
      </p:sp>
      <p:graphicFrame>
        <p:nvGraphicFramePr>
          <p:cNvPr id="9" name="Content Placeholder 2">
            <a:extLst>
              <a:ext uri="{FF2B5EF4-FFF2-40B4-BE49-F238E27FC236}">
                <a16:creationId xmlns:a16="http://schemas.microsoft.com/office/drawing/2014/main" id="{C1B3A1BE-7DFC-4704-9109-ED2C9AC90232}"/>
              </a:ext>
            </a:extLst>
          </p:cNvPr>
          <p:cNvGraphicFramePr>
            <a:graphicFrameLocks noGrp="1"/>
          </p:cNvGraphicFramePr>
          <p:nvPr>
            <p:ph idx="4294967295"/>
            <p:extLst>
              <p:ext uri="{D42A27DB-BD31-4B8C-83A1-F6EECF244321}">
                <p14:modId xmlns:p14="http://schemas.microsoft.com/office/powerpoint/2010/main" val="946144361"/>
              </p:ext>
            </p:extLst>
          </p:nvPr>
        </p:nvGraphicFramePr>
        <p:xfrm>
          <a:off x="0" y="3303588"/>
          <a:ext cx="12357100" cy="394493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6" name="Picture 5" descr="A close-up of a logo&#10;&#10;Description automatically generated">
            <a:extLst>
              <a:ext uri="{FF2B5EF4-FFF2-40B4-BE49-F238E27FC236}">
                <a16:creationId xmlns:a16="http://schemas.microsoft.com/office/drawing/2014/main" id="{8784CC7A-7290-56F1-72E9-AE702F2F6C0F}"/>
              </a:ext>
            </a:extLst>
          </p:cNvPr>
          <p:cNvPicPr>
            <a:picLocks noChangeAspect="1"/>
          </p:cNvPicPr>
          <p:nvPr/>
        </p:nvPicPr>
        <p:blipFill>
          <a:blip r:embed="rId9"/>
          <a:stretch>
            <a:fillRect/>
          </a:stretch>
        </p:blipFill>
        <p:spPr>
          <a:xfrm>
            <a:off x="1489458" y="2389819"/>
            <a:ext cx="3116410" cy="1260391"/>
          </a:xfrm>
          <a:prstGeom prst="rect">
            <a:avLst/>
          </a:prstGeom>
        </p:spPr>
      </p:pic>
      <p:sp>
        <p:nvSpPr>
          <p:cNvPr id="8" name="TextBox 7">
            <a:extLst>
              <a:ext uri="{FF2B5EF4-FFF2-40B4-BE49-F238E27FC236}">
                <a16:creationId xmlns:a16="http://schemas.microsoft.com/office/drawing/2014/main" id="{77910DBB-71E8-B158-3613-C618295B2934}"/>
              </a:ext>
            </a:extLst>
          </p:cNvPr>
          <p:cNvSpPr txBox="1"/>
          <p:nvPr/>
        </p:nvSpPr>
        <p:spPr>
          <a:xfrm>
            <a:off x="1373443" y="3933060"/>
            <a:ext cx="4334026" cy="646331"/>
          </a:xfrm>
          <a:prstGeom prst="rect">
            <a:avLst/>
          </a:prstGeom>
          <a:noFill/>
        </p:spPr>
        <p:txBody>
          <a:bodyPr wrap="square" rtlCol="0">
            <a:spAutoFit/>
          </a:bodyPr>
          <a:lstStyle/>
          <a:p>
            <a:r>
              <a:rPr lang="en-US" sz="3600" b="1">
                <a:latin typeface="Open Sans ExtraBold" pitchFamily="2" charset="0"/>
                <a:ea typeface="Open Sans ExtraBold" pitchFamily="2" charset="0"/>
                <a:cs typeface="Open Sans ExtraBold" pitchFamily="2" charset="0"/>
              </a:rPr>
              <a:t>Thank you</a:t>
            </a:r>
          </a:p>
        </p:txBody>
      </p:sp>
      <p:sp>
        <p:nvSpPr>
          <p:cNvPr id="4" name="Rectangle 3">
            <a:extLst>
              <a:ext uri="{FF2B5EF4-FFF2-40B4-BE49-F238E27FC236}">
                <a16:creationId xmlns:a16="http://schemas.microsoft.com/office/drawing/2014/main" id="{57D5E1F0-B030-7629-7026-2F56D311951F}"/>
              </a:ext>
            </a:extLst>
          </p:cNvPr>
          <p:cNvSpPr/>
          <p:nvPr/>
        </p:nvSpPr>
        <p:spPr>
          <a:xfrm>
            <a:off x="0" y="7675563"/>
            <a:ext cx="14630400" cy="569656"/>
          </a:xfrm>
          <a:prstGeom prst="rect">
            <a:avLst/>
          </a:prstGeom>
          <a:solidFill>
            <a:srgbClr val="DA742C"/>
          </a:solidFill>
          <a:ln>
            <a:solidFill>
              <a:srgbClr val="DA742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A close up of a sign&#10;&#10;Description automatically generated">
            <a:extLst>
              <a:ext uri="{FF2B5EF4-FFF2-40B4-BE49-F238E27FC236}">
                <a16:creationId xmlns:a16="http://schemas.microsoft.com/office/drawing/2014/main" id="{43C1DDA3-0F8C-A3A8-98B6-EF55113C37C4}"/>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3504668" y="6628784"/>
            <a:ext cx="907979" cy="1315910"/>
          </a:xfrm>
          <a:prstGeom prst="rect">
            <a:avLst/>
          </a:prstGeom>
        </p:spPr>
      </p:pic>
      <p:pic>
        <p:nvPicPr>
          <p:cNvPr id="11" name="Picture 10" descr="A power lines in a field&#10;&#10;Description automatically generated">
            <a:extLst>
              <a:ext uri="{FF2B5EF4-FFF2-40B4-BE49-F238E27FC236}">
                <a16:creationId xmlns:a16="http://schemas.microsoft.com/office/drawing/2014/main" id="{40317AAB-5C65-0EFD-91E2-F47C5E2E3FEA}"/>
              </a:ext>
            </a:extLst>
          </p:cNvPr>
          <p:cNvPicPr>
            <a:picLocks noChangeAspect="1"/>
          </p:cNvPicPr>
          <p:nvPr/>
        </p:nvPicPr>
        <p:blipFill>
          <a:blip r:embed="rId11"/>
          <a:stretch>
            <a:fillRect/>
          </a:stretch>
        </p:blipFill>
        <p:spPr>
          <a:xfrm>
            <a:off x="5086162" y="1665290"/>
            <a:ext cx="9544238" cy="4749975"/>
          </a:xfrm>
          <a:prstGeom prst="rect">
            <a:avLst/>
          </a:prstGeom>
        </p:spPr>
      </p:pic>
    </p:spTree>
    <p:extLst>
      <p:ext uri="{BB962C8B-B14F-4D97-AF65-F5344CB8AC3E}">
        <p14:creationId xmlns:p14="http://schemas.microsoft.com/office/powerpoint/2010/main" val="22833041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23D8B2C-47A0-5D6B-5CB4-F074F750A84F}"/>
              </a:ext>
            </a:extLst>
          </p:cNvPr>
          <p:cNvSpPr/>
          <p:nvPr/>
        </p:nvSpPr>
        <p:spPr>
          <a:xfrm>
            <a:off x="0" y="7675563"/>
            <a:ext cx="14630400" cy="569656"/>
          </a:xfrm>
          <a:prstGeom prst="rect">
            <a:avLst/>
          </a:prstGeom>
          <a:solidFill>
            <a:srgbClr val="DA742C"/>
          </a:solidFill>
          <a:ln>
            <a:solidFill>
              <a:srgbClr val="DA742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descr="A black and blue background&#10;&#10;Description automatically generated">
            <a:extLst>
              <a:ext uri="{FF2B5EF4-FFF2-40B4-BE49-F238E27FC236}">
                <a16:creationId xmlns:a16="http://schemas.microsoft.com/office/drawing/2014/main" id="{0D55E8E8-CD34-2473-F29B-F0A662BA61AB}"/>
              </a:ext>
            </a:extLst>
          </p:cNvPr>
          <p:cNvPicPr>
            <a:picLocks noChangeAspect="1"/>
          </p:cNvPicPr>
          <p:nvPr/>
        </p:nvPicPr>
        <p:blipFill>
          <a:blip r:embed="rId3"/>
          <a:stretch>
            <a:fillRect/>
          </a:stretch>
        </p:blipFill>
        <p:spPr>
          <a:xfrm>
            <a:off x="-14554" y="-172488"/>
            <a:ext cx="14644954" cy="3419271"/>
          </a:xfrm>
          <a:prstGeom prst="rect">
            <a:avLst/>
          </a:prstGeom>
        </p:spPr>
      </p:pic>
      <p:sp>
        <p:nvSpPr>
          <p:cNvPr id="2" name="Title 1">
            <a:extLst>
              <a:ext uri="{FF2B5EF4-FFF2-40B4-BE49-F238E27FC236}">
                <a16:creationId xmlns:a16="http://schemas.microsoft.com/office/drawing/2014/main" id="{8C9D90BC-DC9B-4D8C-814D-8AF5200DC440}"/>
              </a:ext>
            </a:extLst>
          </p:cNvPr>
          <p:cNvSpPr>
            <a:spLocks noGrp="1"/>
          </p:cNvSpPr>
          <p:nvPr>
            <p:ph type="title" idx="4294967295"/>
          </p:nvPr>
        </p:nvSpPr>
        <p:spPr>
          <a:xfrm>
            <a:off x="0" y="-6350"/>
            <a:ext cx="14644688" cy="1138238"/>
          </a:xfrm>
          <a:noFill/>
          <a:ln>
            <a:noFill/>
          </a:ln>
        </p:spPr>
        <p:style>
          <a:lnRef idx="0">
            <a:scrgbClr r="0" g="0" b="0"/>
          </a:lnRef>
          <a:fillRef idx="0">
            <a:scrgbClr r="0" g="0" b="0"/>
          </a:fillRef>
          <a:effectRef idx="0">
            <a:scrgbClr r="0" g="0" b="0"/>
          </a:effectRef>
          <a:fontRef idx="minor">
            <a:schemeClr val="dk1"/>
          </a:fontRef>
        </p:style>
        <p:txBody>
          <a:bodyPr>
            <a:normAutofit/>
          </a:bodyPr>
          <a:lstStyle>
            <a:defPPr>
              <a:defRPr lang="en-US"/>
            </a:defPPr>
            <a:lvl1pPr marL="0" algn="l" defTabSz="548640" rtl="0" eaLnBrk="1" latinLnBrk="0" hangingPunct="1">
              <a:defRPr sz="2160" kern="1200">
                <a:solidFill>
                  <a:schemeClr val="tx1"/>
                </a:solidFill>
                <a:latin typeface="+mn-lt"/>
                <a:ea typeface="+mn-ea"/>
                <a:cs typeface="+mn-cs"/>
              </a:defRPr>
            </a:lvl1pPr>
            <a:lvl2pPr marL="548640" algn="l" defTabSz="548640" rtl="0" eaLnBrk="1" latinLnBrk="0" hangingPunct="1">
              <a:defRPr sz="2160" kern="1200">
                <a:solidFill>
                  <a:schemeClr val="tx1"/>
                </a:solidFill>
                <a:latin typeface="+mn-lt"/>
                <a:ea typeface="+mn-ea"/>
                <a:cs typeface="+mn-cs"/>
              </a:defRPr>
            </a:lvl2pPr>
            <a:lvl3pPr marL="1097280" algn="l" defTabSz="548640" rtl="0" eaLnBrk="1" latinLnBrk="0" hangingPunct="1">
              <a:defRPr sz="2160" kern="1200">
                <a:solidFill>
                  <a:schemeClr val="tx1"/>
                </a:solidFill>
                <a:latin typeface="+mn-lt"/>
                <a:ea typeface="+mn-ea"/>
                <a:cs typeface="+mn-cs"/>
              </a:defRPr>
            </a:lvl3pPr>
            <a:lvl4pPr marL="1645920" algn="l" defTabSz="548640" rtl="0" eaLnBrk="1" latinLnBrk="0" hangingPunct="1">
              <a:defRPr sz="2160" kern="1200">
                <a:solidFill>
                  <a:schemeClr val="tx1"/>
                </a:solidFill>
                <a:latin typeface="+mn-lt"/>
                <a:ea typeface="+mn-ea"/>
                <a:cs typeface="+mn-cs"/>
              </a:defRPr>
            </a:lvl4pPr>
            <a:lvl5pPr marL="2194560" algn="l" defTabSz="548640" rtl="0" eaLnBrk="1" latinLnBrk="0" hangingPunct="1">
              <a:defRPr sz="2160" kern="1200">
                <a:solidFill>
                  <a:schemeClr val="tx1"/>
                </a:solidFill>
                <a:latin typeface="+mn-lt"/>
                <a:ea typeface="+mn-ea"/>
                <a:cs typeface="+mn-cs"/>
              </a:defRPr>
            </a:lvl5pPr>
            <a:lvl6pPr marL="2743200" algn="l" defTabSz="548640" rtl="0" eaLnBrk="1" latinLnBrk="0" hangingPunct="1">
              <a:defRPr sz="2160" kern="1200">
                <a:solidFill>
                  <a:schemeClr val="tx1"/>
                </a:solidFill>
                <a:latin typeface="+mn-lt"/>
                <a:ea typeface="+mn-ea"/>
                <a:cs typeface="+mn-cs"/>
              </a:defRPr>
            </a:lvl6pPr>
            <a:lvl7pPr marL="3291840" algn="l" defTabSz="548640" rtl="0" eaLnBrk="1" latinLnBrk="0" hangingPunct="1">
              <a:defRPr sz="2160" kern="1200">
                <a:solidFill>
                  <a:schemeClr val="tx1"/>
                </a:solidFill>
                <a:latin typeface="+mn-lt"/>
                <a:ea typeface="+mn-ea"/>
                <a:cs typeface="+mn-cs"/>
              </a:defRPr>
            </a:lvl7pPr>
            <a:lvl8pPr marL="3840480" algn="l" defTabSz="548640" rtl="0" eaLnBrk="1" latinLnBrk="0" hangingPunct="1">
              <a:defRPr sz="2160" kern="1200">
                <a:solidFill>
                  <a:schemeClr val="tx1"/>
                </a:solidFill>
                <a:latin typeface="+mn-lt"/>
                <a:ea typeface="+mn-ea"/>
                <a:cs typeface="+mn-cs"/>
              </a:defRPr>
            </a:lvl8pPr>
            <a:lvl9pPr marL="4389120" algn="l" defTabSz="548640" rtl="0" eaLnBrk="1" latinLnBrk="0" hangingPunct="1">
              <a:defRPr sz="2160" kern="1200">
                <a:solidFill>
                  <a:schemeClr val="tx1"/>
                </a:solidFill>
                <a:latin typeface="+mn-lt"/>
                <a:ea typeface="+mn-ea"/>
                <a:cs typeface="+mn-cs"/>
              </a:defRPr>
            </a:lvl9pPr>
          </a:lstStyle>
          <a:p>
            <a:pPr algn="ctr"/>
            <a:r>
              <a:rPr lang="en-US" sz="3600" b="1">
                <a:solidFill>
                  <a:schemeClr val="bg1"/>
                </a:solidFill>
                <a:latin typeface="Open Sans ExtraBold" pitchFamily="2" charset="0"/>
                <a:ea typeface="Open Sans ExtraBold" pitchFamily="2" charset="0"/>
                <a:cs typeface="Open Sans ExtraBold" pitchFamily="2" charset="0"/>
              </a:rPr>
              <a:t>RETA’s Mission</a:t>
            </a:r>
          </a:p>
        </p:txBody>
      </p:sp>
      <p:sp>
        <p:nvSpPr>
          <p:cNvPr id="3" name="Content Placeholder 2">
            <a:extLst>
              <a:ext uri="{FF2B5EF4-FFF2-40B4-BE49-F238E27FC236}">
                <a16:creationId xmlns:a16="http://schemas.microsoft.com/office/drawing/2014/main" id="{FB358DF4-126E-4ECD-A5B5-15EADFA6BA8A}"/>
              </a:ext>
            </a:extLst>
          </p:cNvPr>
          <p:cNvSpPr>
            <a:spLocks noGrp="1"/>
          </p:cNvSpPr>
          <p:nvPr>
            <p:ph idx="4294967295"/>
          </p:nvPr>
        </p:nvSpPr>
        <p:spPr>
          <a:xfrm>
            <a:off x="6553200" y="1554480"/>
            <a:ext cx="7750897" cy="4862617"/>
          </a:xfrm>
        </p:spPr>
        <p:txBody>
          <a:bodyPr vert="horz" lIns="0" tIns="45720" rIns="0" bIns="45720" rtlCol="0" anchor="t">
            <a:normAutofit/>
          </a:bodyPr>
          <a:lstStyle>
            <a:defPPr>
              <a:defRPr lang="en-US"/>
            </a:defPPr>
            <a:lvl1pPr marL="0" algn="l" defTabSz="548640" rtl="0" eaLnBrk="1" latinLnBrk="0" hangingPunct="1">
              <a:defRPr sz="2160" kern="1200">
                <a:solidFill>
                  <a:schemeClr val="tx1"/>
                </a:solidFill>
                <a:latin typeface="+mn-lt"/>
                <a:ea typeface="+mn-ea"/>
                <a:cs typeface="+mn-cs"/>
              </a:defRPr>
            </a:lvl1pPr>
            <a:lvl2pPr marL="548640" algn="l" defTabSz="548640" rtl="0" eaLnBrk="1" latinLnBrk="0" hangingPunct="1">
              <a:defRPr sz="2160" kern="1200">
                <a:solidFill>
                  <a:schemeClr val="tx1"/>
                </a:solidFill>
                <a:latin typeface="+mn-lt"/>
                <a:ea typeface="+mn-ea"/>
                <a:cs typeface="+mn-cs"/>
              </a:defRPr>
            </a:lvl2pPr>
            <a:lvl3pPr marL="1097280" algn="l" defTabSz="548640" rtl="0" eaLnBrk="1" latinLnBrk="0" hangingPunct="1">
              <a:defRPr sz="2160" kern="1200">
                <a:solidFill>
                  <a:schemeClr val="tx1"/>
                </a:solidFill>
                <a:latin typeface="+mn-lt"/>
                <a:ea typeface="+mn-ea"/>
                <a:cs typeface="+mn-cs"/>
              </a:defRPr>
            </a:lvl3pPr>
            <a:lvl4pPr marL="1645920" algn="l" defTabSz="548640" rtl="0" eaLnBrk="1" latinLnBrk="0" hangingPunct="1">
              <a:defRPr sz="2160" kern="1200">
                <a:solidFill>
                  <a:schemeClr val="tx1"/>
                </a:solidFill>
                <a:latin typeface="+mn-lt"/>
                <a:ea typeface="+mn-ea"/>
                <a:cs typeface="+mn-cs"/>
              </a:defRPr>
            </a:lvl4pPr>
            <a:lvl5pPr marL="2194560" algn="l" defTabSz="548640" rtl="0" eaLnBrk="1" latinLnBrk="0" hangingPunct="1">
              <a:defRPr sz="2160" kern="1200">
                <a:solidFill>
                  <a:schemeClr val="tx1"/>
                </a:solidFill>
                <a:latin typeface="+mn-lt"/>
                <a:ea typeface="+mn-ea"/>
                <a:cs typeface="+mn-cs"/>
              </a:defRPr>
            </a:lvl5pPr>
            <a:lvl6pPr marL="2743200" algn="l" defTabSz="548640" rtl="0" eaLnBrk="1" latinLnBrk="0" hangingPunct="1">
              <a:defRPr sz="2160" kern="1200">
                <a:solidFill>
                  <a:schemeClr val="tx1"/>
                </a:solidFill>
                <a:latin typeface="+mn-lt"/>
                <a:ea typeface="+mn-ea"/>
                <a:cs typeface="+mn-cs"/>
              </a:defRPr>
            </a:lvl6pPr>
            <a:lvl7pPr marL="3291840" algn="l" defTabSz="548640" rtl="0" eaLnBrk="1" latinLnBrk="0" hangingPunct="1">
              <a:defRPr sz="2160" kern="1200">
                <a:solidFill>
                  <a:schemeClr val="tx1"/>
                </a:solidFill>
                <a:latin typeface="+mn-lt"/>
                <a:ea typeface="+mn-ea"/>
                <a:cs typeface="+mn-cs"/>
              </a:defRPr>
            </a:lvl7pPr>
            <a:lvl8pPr marL="3840480" algn="l" defTabSz="548640" rtl="0" eaLnBrk="1" latinLnBrk="0" hangingPunct="1">
              <a:defRPr sz="2160" kern="1200">
                <a:solidFill>
                  <a:schemeClr val="tx1"/>
                </a:solidFill>
                <a:latin typeface="+mn-lt"/>
                <a:ea typeface="+mn-ea"/>
                <a:cs typeface="+mn-cs"/>
              </a:defRPr>
            </a:lvl8pPr>
            <a:lvl9pPr marL="4389120" algn="l" defTabSz="548640" rtl="0" eaLnBrk="1" latinLnBrk="0" hangingPunct="1">
              <a:defRPr sz="2160" kern="1200">
                <a:solidFill>
                  <a:schemeClr val="tx1"/>
                </a:solidFill>
                <a:latin typeface="+mn-lt"/>
                <a:ea typeface="+mn-ea"/>
                <a:cs typeface="+mn-cs"/>
              </a:defRPr>
            </a:lvl9pPr>
          </a:lstStyle>
          <a:p>
            <a:pPr marL="411480" lvl="2" indent="-411480">
              <a:lnSpc>
                <a:spcPts val="2800"/>
              </a:lnSpc>
              <a:spcBef>
                <a:spcPts val="300"/>
              </a:spcBef>
              <a:buFont typeface="Wingdings" panose="05000000000000000000" pitchFamily="2" charset="2"/>
              <a:buChar char="Ø"/>
              <a:defRPr/>
            </a:pPr>
            <a:endParaRPr lang="en-US" altLang="en-US" sz="2900">
              <a:latin typeface="Georgia" panose="02040502050405020303" pitchFamily="18" charset="0"/>
            </a:endParaRPr>
          </a:p>
          <a:p>
            <a:pPr marL="0" marR="0" lvl="2" indent="0" algn="l" defTabSz="914400" rtl="0" eaLnBrk="1" fontAlgn="auto" latinLnBrk="0" hangingPunct="1">
              <a:lnSpc>
                <a:spcPct val="100000"/>
              </a:lnSpc>
              <a:spcBef>
                <a:spcPts val="200"/>
              </a:spcBef>
              <a:spcAft>
                <a:spcPts val="400"/>
              </a:spcAft>
              <a:buClr>
                <a:srgbClr val="E48312"/>
              </a:buClr>
              <a:buSzTx/>
              <a:buNone/>
              <a:tabLst/>
              <a:defRPr/>
            </a:pPr>
            <a:endParaRPr lang="en-US" altLang="en-US" sz="2000" b="0" i="0" u="none" strike="noStrike" kern="1200" cap="none" spc="0" normalizeH="0" baseline="0" noProof="0">
              <a:ln>
                <a:noFill/>
              </a:ln>
              <a:solidFill>
                <a:srgbClr val="000000">
                  <a:lumMod val="75000"/>
                  <a:lumOff val="25000"/>
                </a:srgbClr>
              </a:solidFill>
              <a:effectLst/>
              <a:uLnTx/>
              <a:uFillTx/>
              <a:latin typeface="Georgia" panose="02040502050405020303" pitchFamily="18" charset="0"/>
            </a:endParaRPr>
          </a:p>
          <a:p>
            <a:pPr marL="0" lvl="2" indent="0">
              <a:lnSpc>
                <a:spcPct val="100000"/>
              </a:lnSpc>
              <a:buNone/>
              <a:defRPr/>
            </a:pPr>
            <a:endParaRPr lang="en-US" altLang="en-US" sz="1920">
              <a:solidFill>
                <a:srgbClr val="000000">
                  <a:lumMod val="75000"/>
                  <a:lumOff val="25000"/>
                </a:srgbClr>
              </a:solidFill>
              <a:latin typeface="Georgia" panose="02040502050405020303" pitchFamily="18" charset="0"/>
            </a:endParaRPr>
          </a:p>
          <a:p>
            <a:pPr marL="0" lvl="2" indent="0">
              <a:lnSpc>
                <a:spcPct val="100000"/>
              </a:lnSpc>
              <a:buNone/>
              <a:defRPr/>
            </a:pPr>
            <a:r>
              <a:rPr lang="en-US" sz="2800" b="0" i="0">
                <a:solidFill>
                  <a:srgbClr val="666666"/>
                </a:solidFill>
                <a:effectLst/>
                <a:latin typeface="Open Sans" panose="020B0606030504020204" pitchFamily="34" charset="0"/>
              </a:rPr>
              <a:t>The New Mexico Renewable Energy Transmission Authority (RETA) facilitates planning, financing, developing and acquiring high-voltage transmission lines and energy storage projects to promote the expansion of carbon-free renewable energy use in state and regional markets and enhance economic development in New Mexico.</a:t>
            </a:r>
            <a:endParaRPr lang="en-US" altLang="en-US" sz="2800">
              <a:latin typeface="Georgia" panose="02040502050405020303" pitchFamily="18" charset="0"/>
            </a:endParaRPr>
          </a:p>
        </p:txBody>
      </p:sp>
      <p:sp>
        <p:nvSpPr>
          <p:cNvPr id="4" name="TextBox 3">
            <a:extLst>
              <a:ext uri="{FF2B5EF4-FFF2-40B4-BE49-F238E27FC236}">
                <a16:creationId xmlns:a16="http://schemas.microsoft.com/office/drawing/2014/main" id="{69A521EB-9BEC-DDD5-AA40-11EDB8598876}"/>
              </a:ext>
            </a:extLst>
          </p:cNvPr>
          <p:cNvSpPr txBox="1"/>
          <p:nvPr/>
        </p:nvSpPr>
        <p:spPr>
          <a:xfrm>
            <a:off x="12426769" y="7725755"/>
            <a:ext cx="907979" cy="307777"/>
          </a:xfrm>
          <a:prstGeom prst="rect">
            <a:avLst/>
          </a:prstGeom>
          <a:noFill/>
        </p:spPr>
        <p:txBody>
          <a:bodyPr wrap="square" rtlCol="0">
            <a:spAutoFit/>
          </a:bodyPr>
          <a:lstStyle/>
          <a:p>
            <a:pPr algn="r"/>
            <a:r>
              <a:rPr lang="en-US" sz="1400">
                <a:solidFill>
                  <a:schemeClr val="bg1"/>
                </a:solidFill>
                <a:latin typeface="Open Sans ExtraBold" pitchFamily="2" charset="0"/>
                <a:ea typeface="Open Sans ExtraBold" pitchFamily="2" charset="0"/>
                <a:cs typeface="Open Sans ExtraBold" pitchFamily="2" charset="0"/>
              </a:rPr>
              <a:t>1</a:t>
            </a:r>
          </a:p>
        </p:txBody>
      </p:sp>
      <p:pic>
        <p:nvPicPr>
          <p:cNvPr id="5" name="Picture 4" descr="A close up of a sign&#10;&#10;Description automatically generated">
            <a:extLst>
              <a:ext uri="{FF2B5EF4-FFF2-40B4-BE49-F238E27FC236}">
                <a16:creationId xmlns:a16="http://schemas.microsoft.com/office/drawing/2014/main" id="{4074CCF5-1817-4A4F-BC13-9635B5E3F47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504668" y="6628784"/>
            <a:ext cx="907979" cy="1315910"/>
          </a:xfrm>
          <a:prstGeom prst="rect">
            <a:avLst/>
          </a:prstGeom>
        </p:spPr>
      </p:pic>
      <p:pic>
        <p:nvPicPr>
          <p:cNvPr id="1028" name="Picture 4">
            <a:extLst>
              <a:ext uri="{FF2B5EF4-FFF2-40B4-BE49-F238E27FC236}">
                <a16:creationId xmlns:a16="http://schemas.microsoft.com/office/drawing/2014/main" id="{8C05F079-A94B-7BD2-31B5-85BE27583E2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39520" y="2440389"/>
            <a:ext cx="4711784" cy="47117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26078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129B3C-5767-4F4D-E5FE-F59506E68EB8}"/>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C69AFAEB-F5A1-1220-F5D2-EC8517A76411}"/>
              </a:ext>
            </a:extLst>
          </p:cNvPr>
          <p:cNvSpPr/>
          <p:nvPr/>
        </p:nvSpPr>
        <p:spPr>
          <a:xfrm>
            <a:off x="0" y="7675563"/>
            <a:ext cx="14630400" cy="569656"/>
          </a:xfrm>
          <a:prstGeom prst="rect">
            <a:avLst/>
          </a:prstGeom>
          <a:solidFill>
            <a:srgbClr val="DA742C"/>
          </a:solidFill>
          <a:ln>
            <a:solidFill>
              <a:srgbClr val="DA742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descr="A black and blue background&#10;&#10;Description automatically generated">
            <a:extLst>
              <a:ext uri="{FF2B5EF4-FFF2-40B4-BE49-F238E27FC236}">
                <a16:creationId xmlns:a16="http://schemas.microsoft.com/office/drawing/2014/main" id="{5E3900C6-5834-86F4-AB2F-BAE5E8DC0C52}"/>
              </a:ext>
            </a:extLst>
          </p:cNvPr>
          <p:cNvPicPr>
            <a:picLocks noChangeAspect="1"/>
          </p:cNvPicPr>
          <p:nvPr/>
        </p:nvPicPr>
        <p:blipFill>
          <a:blip r:embed="rId3"/>
          <a:stretch>
            <a:fillRect/>
          </a:stretch>
        </p:blipFill>
        <p:spPr>
          <a:xfrm>
            <a:off x="-14554" y="-172488"/>
            <a:ext cx="14644954" cy="3419271"/>
          </a:xfrm>
          <a:prstGeom prst="rect">
            <a:avLst/>
          </a:prstGeom>
        </p:spPr>
      </p:pic>
      <p:sp>
        <p:nvSpPr>
          <p:cNvPr id="2" name="Title 1">
            <a:extLst>
              <a:ext uri="{FF2B5EF4-FFF2-40B4-BE49-F238E27FC236}">
                <a16:creationId xmlns:a16="http://schemas.microsoft.com/office/drawing/2014/main" id="{E3AD5703-609D-3852-EA25-CE94F2B315F7}"/>
              </a:ext>
            </a:extLst>
          </p:cNvPr>
          <p:cNvSpPr>
            <a:spLocks noGrp="1"/>
          </p:cNvSpPr>
          <p:nvPr>
            <p:ph type="title" idx="4294967295"/>
          </p:nvPr>
        </p:nvSpPr>
        <p:spPr>
          <a:xfrm>
            <a:off x="0" y="-6350"/>
            <a:ext cx="14644688" cy="1138238"/>
          </a:xfrm>
          <a:noFill/>
          <a:ln>
            <a:noFill/>
          </a:ln>
        </p:spPr>
        <p:style>
          <a:lnRef idx="0">
            <a:scrgbClr r="0" g="0" b="0"/>
          </a:lnRef>
          <a:fillRef idx="0">
            <a:scrgbClr r="0" g="0" b="0"/>
          </a:fillRef>
          <a:effectRef idx="0">
            <a:scrgbClr r="0" g="0" b="0"/>
          </a:effectRef>
          <a:fontRef idx="minor">
            <a:schemeClr val="dk1"/>
          </a:fontRef>
        </p:style>
        <p:txBody>
          <a:bodyPr>
            <a:normAutofit/>
          </a:bodyPr>
          <a:lstStyle>
            <a:defPPr>
              <a:defRPr lang="en-US"/>
            </a:defPPr>
            <a:lvl1pPr marL="0" algn="l" defTabSz="548640" rtl="0" eaLnBrk="1" latinLnBrk="0" hangingPunct="1">
              <a:defRPr sz="2160" kern="1200">
                <a:solidFill>
                  <a:schemeClr val="tx1"/>
                </a:solidFill>
                <a:latin typeface="+mn-lt"/>
                <a:ea typeface="+mn-ea"/>
                <a:cs typeface="+mn-cs"/>
              </a:defRPr>
            </a:lvl1pPr>
            <a:lvl2pPr marL="548640" algn="l" defTabSz="548640" rtl="0" eaLnBrk="1" latinLnBrk="0" hangingPunct="1">
              <a:defRPr sz="2160" kern="1200">
                <a:solidFill>
                  <a:schemeClr val="tx1"/>
                </a:solidFill>
                <a:latin typeface="+mn-lt"/>
                <a:ea typeface="+mn-ea"/>
                <a:cs typeface="+mn-cs"/>
              </a:defRPr>
            </a:lvl2pPr>
            <a:lvl3pPr marL="1097280" algn="l" defTabSz="548640" rtl="0" eaLnBrk="1" latinLnBrk="0" hangingPunct="1">
              <a:defRPr sz="2160" kern="1200">
                <a:solidFill>
                  <a:schemeClr val="tx1"/>
                </a:solidFill>
                <a:latin typeface="+mn-lt"/>
                <a:ea typeface="+mn-ea"/>
                <a:cs typeface="+mn-cs"/>
              </a:defRPr>
            </a:lvl3pPr>
            <a:lvl4pPr marL="1645920" algn="l" defTabSz="548640" rtl="0" eaLnBrk="1" latinLnBrk="0" hangingPunct="1">
              <a:defRPr sz="2160" kern="1200">
                <a:solidFill>
                  <a:schemeClr val="tx1"/>
                </a:solidFill>
                <a:latin typeface="+mn-lt"/>
                <a:ea typeface="+mn-ea"/>
                <a:cs typeface="+mn-cs"/>
              </a:defRPr>
            </a:lvl4pPr>
            <a:lvl5pPr marL="2194560" algn="l" defTabSz="548640" rtl="0" eaLnBrk="1" latinLnBrk="0" hangingPunct="1">
              <a:defRPr sz="2160" kern="1200">
                <a:solidFill>
                  <a:schemeClr val="tx1"/>
                </a:solidFill>
                <a:latin typeface="+mn-lt"/>
                <a:ea typeface="+mn-ea"/>
                <a:cs typeface="+mn-cs"/>
              </a:defRPr>
            </a:lvl5pPr>
            <a:lvl6pPr marL="2743200" algn="l" defTabSz="548640" rtl="0" eaLnBrk="1" latinLnBrk="0" hangingPunct="1">
              <a:defRPr sz="2160" kern="1200">
                <a:solidFill>
                  <a:schemeClr val="tx1"/>
                </a:solidFill>
                <a:latin typeface="+mn-lt"/>
                <a:ea typeface="+mn-ea"/>
                <a:cs typeface="+mn-cs"/>
              </a:defRPr>
            </a:lvl6pPr>
            <a:lvl7pPr marL="3291840" algn="l" defTabSz="548640" rtl="0" eaLnBrk="1" latinLnBrk="0" hangingPunct="1">
              <a:defRPr sz="2160" kern="1200">
                <a:solidFill>
                  <a:schemeClr val="tx1"/>
                </a:solidFill>
                <a:latin typeface="+mn-lt"/>
                <a:ea typeface="+mn-ea"/>
                <a:cs typeface="+mn-cs"/>
              </a:defRPr>
            </a:lvl7pPr>
            <a:lvl8pPr marL="3840480" algn="l" defTabSz="548640" rtl="0" eaLnBrk="1" latinLnBrk="0" hangingPunct="1">
              <a:defRPr sz="2160" kern="1200">
                <a:solidFill>
                  <a:schemeClr val="tx1"/>
                </a:solidFill>
                <a:latin typeface="+mn-lt"/>
                <a:ea typeface="+mn-ea"/>
                <a:cs typeface="+mn-cs"/>
              </a:defRPr>
            </a:lvl8pPr>
            <a:lvl9pPr marL="4389120" algn="l" defTabSz="548640" rtl="0" eaLnBrk="1" latinLnBrk="0" hangingPunct="1">
              <a:defRPr sz="2160" kern="1200">
                <a:solidFill>
                  <a:schemeClr val="tx1"/>
                </a:solidFill>
                <a:latin typeface="+mn-lt"/>
                <a:ea typeface="+mn-ea"/>
                <a:cs typeface="+mn-cs"/>
              </a:defRPr>
            </a:lvl9pPr>
          </a:lstStyle>
          <a:p>
            <a:pPr algn="ctr"/>
            <a:r>
              <a:rPr lang="en-US" sz="3600" b="1">
                <a:solidFill>
                  <a:schemeClr val="bg1"/>
                </a:solidFill>
                <a:latin typeface="Open Sans ExtraBold" pitchFamily="2" charset="0"/>
                <a:ea typeface="Open Sans ExtraBold" pitchFamily="2" charset="0"/>
                <a:cs typeface="Open Sans ExtraBold" pitchFamily="2" charset="0"/>
              </a:rPr>
              <a:t>RETA Beginnings </a:t>
            </a:r>
          </a:p>
        </p:txBody>
      </p:sp>
      <p:sp>
        <p:nvSpPr>
          <p:cNvPr id="3" name="Content Placeholder 2">
            <a:extLst>
              <a:ext uri="{FF2B5EF4-FFF2-40B4-BE49-F238E27FC236}">
                <a16:creationId xmlns:a16="http://schemas.microsoft.com/office/drawing/2014/main" id="{92DBC30B-01C5-FC83-56FE-B6B126811451}"/>
              </a:ext>
            </a:extLst>
          </p:cNvPr>
          <p:cNvSpPr>
            <a:spLocks noGrp="1"/>
          </p:cNvSpPr>
          <p:nvPr>
            <p:ph idx="4294967295"/>
          </p:nvPr>
        </p:nvSpPr>
        <p:spPr>
          <a:xfrm>
            <a:off x="1055077" y="2126762"/>
            <a:ext cx="12357100" cy="5402263"/>
          </a:xfrm>
        </p:spPr>
        <p:txBody>
          <a:bodyPr vert="horz" lIns="0" tIns="45720" rIns="0" bIns="45720" rtlCol="0" anchor="t">
            <a:normAutofit fontScale="77500" lnSpcReduction="20000"/>
          </a:bodyPr>
          <a:lstStyle>
            <a:defPPr>
              <a:defRPr lang="en-US"/>
            </a:defPPr>
            <a:lvl1pPr marL="0" algn="l" defTabSz="548640" rtl="0" eaLnBrk="1" latinLnBrk="0" hangingPunct="1">
              <a:defRPr sz="2160" kern="1200">
                <a:solidFill>
                  <a:schemeClr val="tx1"/>
                </a:solidFill>
                <a:latin typeface="+mn-lt"/>
                <a:ea typeface="+mn-ea"/>
                <a:cs typeface="+mn-cs"/>
              </a:defRPr>
            </a:lvl1pPr>
            <a:lvl2pPr marL="548640" algn="l" defTabSz="548640" rtl="0" eaLnBrk="1" latinLnBrk="0" hangingPunct="1">
              <a:defRPr sz="2160" kern="1200">
                <a:solidFill>
                  <a:schemeClr val="tx1"/>
                </a:solidFill>
                <a:latin typeface="+mn-lt"/>
                <a:ea typeface="+mn-ea"/>
                <a:cs typeface="+mn-cs"/>
              </a:defRPr>
            </a:lvl2pPr>
            <a:lvl3pPr marL="1097280" algn="l" defTabSz="548640" rtl="0" eaLnBrk="1" latinLnBrk="0" hangingPunct="1">
              <a:defRPr sz="2160" kern="1200">
                <a:solidFill>
                  <a:schemeClr val="tx1"/>
                </a:solidFill>
                <a:latin typeface="+mn-lt"/>
                <a:ea typeface="+mn-ea"/>
                <a:cs typeface="+mn-cs"/>
              </a:defRPr>
            </a:lvl3pPr>
            <a:lvl4pPr marL="1645920" algn="l" defTabSz="548640" rtl="0" eaLnBrk="1" latinLnBrk="0" hangingPunct="1">
              <a:defRPr sz="2160" kern="1200">
                <a:solidFill>
                  <a:schemeClr val="tx1"/>
                </a:solidFill>
                <a:latin typeface="+mn-lt"/>
                <a:ea typeface="+mn-ea"/>
                <a:cs typeface="+mn-cs"/>
              </a:defRPr>
            </a:lvl4pPr>
            <a:lvl5pPr marL="2194560" algn="l" defTabSz="548640" rtl="0" eaLnBrk="1" latinLnBrk="0" hangingPunct="1">
              <a:defRPr sz="2160" kern="1200">
                <a:solidFill>
                  <a:schemeClr val="tx1"/>
                </a:solidFill>
                <a:latin typeface="+mn-lt"/>
                <a:ea typeface="+mn-ea"/>
                <a:cs typeface="+mn-cs"/>
              </a:defRPr>
            </a:lvl5pPr>
            <a:lvl6pPr marL="2743200" algn="l" defTabSz="548640" rtl="0" eaLnBrk="1" latinLnBrk="0" hangingPunct="1">
              <a:defRPr sz="2160" kern="1200">
                <a:solidFill>
                  <a:schemeClr val="tx1"/>
                </a:solidFill>
                <a:latin typeface="+mn-lt"/>
                <a:ea typeface="+mn-ea"/>
                <a:cs typeface="+mn-cs"/>
              </a:defRPr>
            </a:lvl6pPr>
            <a:lvl7pPr marL="3291840" algn="l" defTabSz="548640" rtl="0" eaLnBrk="1" latinLnBrk="0" hangingPunct="1">
              <a:defRPr sz="2160" kern="1200">
                <a:solidFill>
                  <a:schemeClr val="tx1"/>
                </a:solidFill>
                <a:latin typeface="+mn-lt"/>
                <a:ea typeface="+mn-ea"/>
                <a:cs typeface="+mn-cs"/>
              </a:defRPr>
            </a:lvl7pPr>
            <a:lvl8pPr marL="3840480" algn="l" defTabSz="548640" rtl="0" eaLnBrk="1" latinLnBrk="0" hangingPunct="1">
              <a:defRPr sz="2160" kern="1200">
                <a:solidFill>
                  <a:schemeClr val="tx1"/>
                </a:solidFill>
                <a:latin typeface="+mn-lt"/>
                <a:ea typeface="+mn-ea"/>
                <a:cs typeface="+mn-cs"/>
              </a:defRPr>
            </a:lvl8pPr>
            <a:lvl9pPr marL="4389120" algn="l" defTabSz="548640" rtl="0" eaLnBrk="1" latinLnBrk="0" hangingPunct="1">
              <a:defRPr sz="2160" kern="1200">
                <a:solidFill>
                  <a:schemeClr val="tx1"/>
                </a:solidFill>
                <a:latin typeface="+mn-lt"/>
                <a:ea typeface="+mn-ea"/>
                <a:cs typeface="+mn-cs"/>
              </a:defRPr>
            </a:lvl9pPr>
          </a:lstStyle>
          <a:p>
            <a:pPr marL="411480" lvl="2" indent="-411480" defTabSz="914400">
              <a:lnSpc>
                <a:spcPts val="3240"/>
              </a:lnSpc>
              <a:spcBef>
                <a:spcPts val="200"/>
              </a:spcBef>
              <a:spcAft>
                <a:spcPts val="400"/>
              </a:spcAft>
              <a:buClr>
                <a:srgbClr val="DA742C"/>
              </a:buClr>
              <a:buFont typeface="Wingdings" panose="05000000000000000000" pitchFamily="2" charset="2"/>
              <a:buChar char="Ø"/>
              <a:defRPr/>
            </a:pPr>
            <a:r>
              <a:rPr lang="en-US" altLang="en-US" sz="2800" dirty="0">
                <a:solidFill>
                  <a:srgbClr val="000000">
                    <a:lumMod val="75000"/>
                    <a:lumOff val="25000"/>
                  </a:srgbClr>
                </a:solidFill>
                <a:latin typeface="Open Sans Light" pitchFamily="2" charset="0"/>
                <a:ea typeface="Open Sans Light" pitchFamily="2" charset="0"/>
                <a:cs typeface="Open Sans Light" pitchFamily="2" charset="0"/>
              </a:rPr>
              <a:t>The Renewable Energy Transmission Authority Act was passed by the New Mexico legislature and signed by Gov. Bill Richardson in 2007 to plan, finance, develop and acquire high voltage transmission lines and storage projects to promote economic development in New Mexico.</a:t>
            </a:r>
          </a:p>
          <a:p>
            <a:pPr marL="548640" lvl="3" indent="0" algn="ctr">
              <a:lnSpc>
                <a:spcPts val="3000"/>
              </a:lnSpc>
              <a:spcBef>
                <a:spcPts val="1000"/>
              </a:spcBef>
              <a:spcAft>
                <a:spcPts val="1000"/>
              </a:spcAft>
              <a:buNone/>
              <a:defRPr/>
            </a:pPr>
            <a:r>
              <a:rPr lang="en-US" altLang="en-US" sz="2900" b="1" dirty="0">
                <a:solidFill>
                  <a:srgbClr val="008B93"/>
                </a:solidFill>
                <a:latin typeface="Open Sans Light" pitchFamily="2" charset="0"/>
                <a:ea typeface="Open Sans Light" pitchFamily="2" charset="0"/>
                <a:cs typeface="Open Sans Light" pitchFamily="2" charset="0"/>
              </a:rPr>
              <a:t>RETA is a </a:t>
            </a:r>
            <a:r>
              <a:rPr lang="en-US" altLang="en-US" sz="2900" b="1" i="1" dirty="0">
                <a:solidFill>
                  <a:srgbClr val="008B93"/>
                </a:solidFill>
                <a:latin typeface="Open Sans ExtraBold" pitchFamily="2" charset="0"/>
                <a:ea typeface="Open Sans ExtraBold" pitchFamily="2" charset="0"/>
                <a:cs typeface="Open Sans ExtraBold" pitchFamily="2" charset="0"/>
              </a:rPr>
              <a:t>“public body, separate and apart from the state, constituting a governmental instrumentality for the performance of essential public functions.” </a:t>
            </a:r>
            <a:r>
              <a:rPr lang="en-US" altLang="en-US" sz="2900" b="1" i="1" dirty="0">
                <a:latin typeface="Open Sans ExtraBold" pitchFamily="2" charset="0"/>
                <a:ea typeface="Open Sans ExtraBold" pitchFamily="2" charset="0"/>
                <a:cs typeface="Open Sans ExtraBold" pitchFamily="2" charset="0"/>
              </a:rPr>
              <a:t> </a:t>
            </a:r>
          </a:p>
          <a:p>
            <a:pPr marL="411480" lvl="2" indent="-411480" defTabSz="914400">
              <a:lnSpc>
                <a:spcPts val="3240"/>
              </a:lnSpc>
              <a:spcBef>
                <a:spcPts val="200"/>
              </a:spcBef>
              <a:spcAft>
                <a:spcPts val="400"/>
              </a:spcAft>
              <a:buClr>
                <a:srgbClr val="DA742C"/>
              </a:buClr>
              <a:buFont typeface="Wingdings" panose="05000000000000000000" pitchFamily="2" charset="2"/>
              <a:buChar char="Ø"/>
              <a:defRPr/>
            </a:pPr>
            <a:r>
              <a:rPr lang="en-US" altLang="en-US" sz="2800" dirty="0">
                <a:solidFill>
                  <a:srgbClr val="000000">
                    <a:lumMod val="75000"/>
                    <a:lumOff val="25000"/>
                  </a:srgbClr>
                </a:solidFill>
                <a:latin typeface="Open Sans Light" pitchFamily="2" charset="0"/>
                <a:ea typeface="Open Sans Light" pitchFamily="2" charset="0"/>
                <a:cs typeface="Open Sans Light" pitchFamily="2" charset="0"/>
              </a:rPr>
              <a:t>There are 6 voting members on the RETA Board:</a:t>
            </a:r>
          </a:p>
          <a:p>
            <a:pPr marL="960120" lvl="3" indent="-411480">
              <a:lnSpc>
                <a:spcPts val="3000"/>
              </a:lnSpc>
              <a:spcBef>
                <a:spcPts val="300"/>
              </a:spcBef>
              <a:buFont typeface="Wingdings" panose="05000000000000000000" pitchFamily="2" charset="2"/>
              <a:buChar char="§"/>
              <a:defRPr/>
            </a:pPr>
            <a:r>
              <a:rPr lang="en-US" altLang="en-US" sz="2900" dirty="0">
                <a:latin typeface="Open Sans Light" pitchFamily="2" charset="0"/>
                <a:ea typeface="Open Sans Light" pitchFamily="2" charset="0"/>
                <a:cs typeface="Open Sans Light" pitchFamily="2" charset="0"/>
              </a:rPr>
              <a:t>3 appointed by the Governor</a:t>
            </a:r>
          </a:p>
          <a:p>
            <a:pPr marL="960120" lvl="3" indent="-411480">
              <a:lnSpc>
                <a:spcPts val="3000"/>
              </a:lnSpc>
              <a:spcBef>
                <a:spcPts val="300"/>
              </a:spcBef>
              <a:buFont typeface="Wingdings" panose="05000000000000000000" pitchFamily="2" charset="2"/>
              <a:buChar char="§"/>
              <a:defRPr/>
            </a:pPr>
            <a:r>
              <a:rPr lang="en-US" altLang="en-US" sz="2900" dirty="0">
                <a:latin typeface="Open Sans Light" pitchFamily="2" charset="0"/>
                <a:ea typeface="Open Sans Light" pitchFamily="2" charset="0"/>
                <a:cs typeface="Open Sans Light" pitchFamily="2" charset="0"/>
              </a:rPr>
              <a:t>1 appointed by the Speaker of the House</a:t>
            </a:r>
          </a:p>
          <a:p>
            <a:pPr marL="960120" lvl="3" indent="-411480">
              <a:lnSpc>
                <a:spcPts val="3000"/>
              </a:lnSpc>
              <a:spcBef>
                <a:spcPts val="300"/>
              </a:spcBef>
              <a:buFont typeface="Wingdings" panose="05000000000000000000" pitchFamily="2" charset="2"/>
              <a:buChar char="§"/>
              <a:defRPr/>
            </a:pPr>
            <a:r>
              <a:rPr lang="en-US" altLang="en-US" sz="2900" dirty="0">
                <a:latin typeface="Open Sans Light" pitchFamily="2" charset="0"/>
                <a:ea typeface="Open Sans Light" pitchFamily="2" charset="0"/>
                <a:cs typeface="Open Sans Light" pitchFamily="2" charset="0"/>
              </a:rPr>
              <a:t>1 appointed by the President Pro-</a:t>
            </a:r>
            <a:r>
              <a:rPr lang="en-US" altLang="en-US" sz="2900" dirty="0" err="1">
                <a:latin typeface="Open Sans Light" pitchFamily="2" charset="0"/>
                <a:ea typeface="Open Sans Light" pitchFamily="2" charset="0"/>
                <a:cs typeface="Open Sans Light" pitchFamily="2" charset="0"/>
              </a:rPr>
              <a:t>tem</a:t>
            </a:r>
            <a:r>
              <a:rPr lang="en-US" altLang="en-US" sz="2900" dirty="0">
                <a:latin typeface="Open Sans Light" pitchFamily="2" charset="0"/>
                <a:ea typeface="Open Sans Light" pitchFamily="2" charset="0"/>
                <a:cs typeface="Open Sans Light" pitchFamily="2" charset="0"/>
              </a:rPr>
              <a:t> of the Senate</a:t>
            </a:r>
          </a:p>
          <a:p>
            <a:pPr marL="960120" lvl="3" indent="-411480">
              <a:lnSpc>
                <a:spcPts val="3000"/>
              </a:lnSpc>
              <a:spcBef>
                <a:spcPts val="300"/>
              </a:spcBef>
              <a:buFont typeface="Wingdings" panose="05000000000000000000" pitchFamily="2" charset="2"/>
              <a:buChar char="§"/>
              <a:defRPr/>
            </a:pPr>
            <a:r>
              <a:rPr lang="en-US" altLang="en-US" sz="2900" dirty="0">
                <a:latin typeface="Open Sans Light" pitchFamily="2" charset="0"/>
                <a:ea typeface="Open Sans Light" pitchFamily="2" charset="0"/>
                <a:cs typeface="Open Sans Light" pitchFamily="2" charset="0"/>
              </a:rPr>
              <a:t>State Treasurer or designee</a:t>
            </a:r>
          </a:p>
          <a:p>
            <a:pPr marL="960120" lvl="3" indent="-411480">
              <a:lnSpc>
                <a:spcPts val="3000"/>
              </a:lnSpc>
              <a:spcBef>
                <a:spcPts val="300"/>
              </a:spcBef>
              <a:buFont typeface="Wingdings" panose="05000000000000000000" pitchFamily="2" charset="2"/>
              <a:buChar char="§"/>
              <a:defRPr/>
            </a:pPr>
            <a:r>
              <a:rPr lang="en-US" altLang="en-US" sz="2900" dirty="0">
                <a:latin typeface="Open Sans Light" pitchFamily="2" charset="0"/>
                <a:ea typeface="Open Sans Light" pitchFamily="2" charset="0"/>
                <a:cs typeface="Open Sans Light" pitchFamily="2" charset="0"/>
              </a:rPr>
              <a:t>Secretary of the Energy, Minerals and Natural Resources Department serves as a non-voting ex-officio member</a:t>
            </a:r>
          </a:p>
          <a:p>
            <a:pPr marL="411480" lvl="2" indent="-411480">
              <a:lnSpc>
                <a:spcPts val="2800"/>
              </a:lnSpc>
              <a:spcBef>
                <a:spcPts val="300"/>
              </a:spcBef>
              <a:buFont typeface="Wingdings" panose="05000000000000000000" pitchFamily="2" charset="2"/>
              <a:buChar char="Ø"/>
              <a:defRPr/>
            </a:pPr>
            <a:endParaRPr lang="en-US" altLang="en-US" sz="2900" dirty="0">
              <a:latin typeface="Georgia" panose="02040502050405020303" pitchFamily="18" charset="0"/>
            </a:endParaRPr>
          </a:p>
          <a:p>
            <a:pPr marL="0" marR="0" lvl="2" indent="0" algn="l" defTabSz="914400" rtl="0" eaLnBrk="1" fontAlgn="auto" latinLnBrk="0" hangingPunct="1">
              <a:lnSpc>
                <a:spcPct val="100000"/>
              </a:lnSpc>
              <a:spcBef>
                <a:spcPts val="200"/>
              </a:spcBef>
              <a:spcAft>
                <a:spcPts val="400"/>
              </a:spcAft>
              <a:buClr>
                <a:srgbClr val="E48312"/>
              </a:buClr>
              <a:buSzTx/>
              <a:buNone/>
              <a:tabLst/>
              <a:defRPr/>
            </a:pPr>
            <a:endParaRPr lang="en-US" altLang="en-US" sz="2000" b="0" i="0" u="none" strike="noStrike" kern="1200" cap="none" spc="0" normalizeH="0" baseline="0" noProof="0" dirty="0">
              <a:ln>
                <a:noFill/>
              </a:ln>
              <a:solidFill>
                <a:srgbClr val="000000">
                  <a:lumMod val="75000"/>
                  <a:lumOff val="25000"/>
                </a:srgbClr>
              </a:solidFill>
              <a:effectLst/>
              <a:uLnTx/>
              <a:uFillTx/>
              <a:latin typeface="Georgia" panose="02040502050405020303" pitchFamily="18" charset="0"/>
            </a:endParaRPr>
          </a:p>
          <a:p>
            <a:pPr marL="0" lvl="2" indent="0">
              <a:lnSpc>
                <a:spcPct val="100000"/>
              </a:lnSpc>
              <a:buNone/>
              <a:defRPr/>
            </a:pPr>
            <a:endParaRPr lang="en-US" altLang="en-US" sz="1920" dirty="0">
              <a:solidFill>
                <a:srgbClr val="000000">
                  <a:lumMod val="75000"/>
                  <a:lumOff val="25000"/>
                </a:srgbClr>
              </a:solidFill>
              <a:latin typeface="Georgia" panose="02040502050405020303" pitchFamily="18" charset="0"/>
            </a:endParaRPr>
          </a:p>
          <a:p>
            <a:pPr marL="285750" lvl="2" indent="-285750">
              <a:lnSpc>
                <a:spcPct val="100000"/>
              </a:lnSpc>
              <a:buFont typeface="Wingdings" panose="05000000000000000000" pitchFamily="2" charset="2"/>
              <a:buChar char="Ø"/>
              <a:defRPr/>
            </a:pPr>
            <a:endParaRPr lang="en-US" altLang="en-US" sz="2000" dirty="0">
              <a:solidFill>
                <a:srgbClr val="404040"/>
              </a:solidFill>
              <a:latin typeface="Georgia" panose="02040502050405020303" pitchFamily="18" charset="0"/>
            </a:endParaRPr>
          </a:p>
          <a:p>
            <a:pPr marL="0" lvl="2" indent="0" algn="r">
              <a:lnSpc>
                <a:spcPct val="100000"/>
              </a:lnSpc>
              <a:buNone/>
              <a:defRPr/>
            </a:pPr>
            <a:endParaRPr lang="en-US" altLang="en-US" sz="1920" dirty="0">
              <a:latin typeface="Georgia" panose="02040502050405020303" pitchFamily="18" charset="0"/>
            </a:endParaRPr>
          </a:p>
        </p:txBody>
      </p:sp>
      <p:sp>
        <p:nvSpPr>
          <p:cNvPr id="4" name="TextBox 3">
            <a:extLst>
              <a:ext uri="{FF2B5EF4-FFF2-40B4-BE49-F238E27FC236}">
                <a16:creationId xmlns:a16="http://schemas.microsoft.com/office/drawing/2014/main" id="{577D99F2-5621-1160-3591-78CEE169353D}"/>
              </a:ext>
            </a:extLst>
          </p:cNvPr>
          <p:cNvSpPr txBox="1"/>
          <p:nvPr/>
        </p:nvSpPr>
        <p:spPr>
          <a:xfrm>
            <a:off x="12426769" y="7725755"/>
            <a:ext cx="907979" cy="307777"/>
          </a:xfrm>
          <a:prstGeom prst="rect">
            <a:avLst/>
          </a:prstGeom>
          <a:noFill/>
        </p:spPr>
        <p:txBody>
          <a:bodyPr wrap="square" rtlCol="0">
            <a:spAutoFit/>
          </a:bodyPr>
          <a:lstStyle/>
          <a:p>
            <a:pPr algn="r"/>
            <a:r>
              <a:rPr lang="en-US" sz="1400">
                <a:solidFill>
                  <a:schemeClr val="bg1"/>
                </a:solidFill>
                <a:latin typeface="Open Sans ExtraBold" pitchFamily="2" charset="0"/>
                <a:ea typeface="Open Sans ExtraBold" pitchFamily="2" charset="0"/>
                <a:cs typeface="Open Sans ExtraBold" pitchFamily="2" charset="0"/>
              </a:rPr>
              <a:t>2</a:t>
            </a:r>
          </a:p>
        </p:txBody>
      </p:sp>
      <p:pic>
        <p:nvPicPr>
          <p:cNvPr id="5" name="Picture 4" descr="A close up of a sign&#10;&#10;Description automatically generated">
            <a:extLst>
              <a:ext uri="{FF2B5EF4-FFF2-40B4-BE49-F238E27FC236}">
                <a16:creationId xmlns:a16="http://schemas.microsoft.com/office/drawing/2014/main" id="{F888B0F5-ADCB-FF91-290D-13D9A80CE63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504668" y="6628784"/>
            <a:ext cx="907979" cy="1315910"/>
          </a:xfrm>
          <a:prstGeom prst="rect">
            <a:avLst/>
          </a:prstGeom>
        </p:spPr>
      </p:pic>
    </p:spTree>
    <p:extLst>
      <p:ext uri="{BB962C8B-B14F-4D97-AF65-F5344CB8AC3E}">
        <p14:creationId xmlns:p14="http://schemas.microsoft.com/office/powerpoint/2010/main" val="33497996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Object 10">
            <a:extLst>
              <a:ext uri="{FF2B5EF4-FFF2-40B4-BE49-F238E27FC236}">
                <a16:creationId xmlns:a16="http://schemas.microsoft.com/office/drawing/2014/main" id="{D676CB41-A71D-40A2-A2A2-C29663837B69}"/>
              </a:ext>
            </a:extLst>
          </p:cNvPr>
          <p:cNvGraphicFramePr>
            <a:graphicFrameLocks noChangeAspect="1"/>
          </p:cNvGraphicFramePr>
          <p:nvPr/>
        </p:nvGraphicFramePr>
        <p:xfrm>
          <a:off x="7648763" y="2511706"/>
          <a:ext cx="4114378" cy="4782964"/>
        </p:xfrm>
        <a:graphic>
          <a:graphicData uri="http://schemas.openxmlformats.org/presentationml/2006/ole">
            <mc:AlternateContent xmlns:mc="http://schemas.openxmlformats.org/markup-compatibility/2006">
              <mc:Choice xmlns:v="urn:schemas-microsoft-com:vml" Requires="v">
                <p:oleObj name="Acrobat Document" r:id="rId3" imgW="5333760" imgH="6200561" progId="Acrobat.Document.DC">
                  <p:embed/>
                </p:oleObj>
              </mc:Choice>
              <mc:Fallback>
                <p:oleObj name="Acrobat Document" r:id="rId3" imgW="5333760" imgH="6200561" progId="Acrobat.Document.DC">
                  <p:embed/>
                  <p:pic>
                    <p:nvPicPr>
                      <p:cNvPr id="11" name="Object 10">
                        <a:extLst>
                          <a:ext uri="{FF2B5EF4-FFF2-40B4-BE49-F238E27FC236}">
                            <a16:creationId xmlns:a16="http://schemas.microsoft.com/office/drawing/2014/main" id="{D676CB41-A71D-40A2-A2A2-C29663837B69}"/>
                          </a:ext>
                        </a:extLst>
                      </p:cNvPr>
                      <p:cNvPicPr/>
                      <p:nvPr/>
                    </p:nvPicPr>
                    <p:blipFill>
                      <a:blip r:embed="rId4"/>
                      <a:stretch>
                        <a:fillRect/>
                      </a:stretch>
                    </p:blipFill>
                    <p:spPr>
                      <a:xfrm>
                        <a:off x="7648763" y="2511706"/>
                        <a:ext cx="4114378" cy="4782964"/>
                      </a:xfrm>
                      <a:prstGeom prst="rect">
                        <a:avLst/>
                      </a:prstGeom>
                    </p:spPr>
                  </p:pic>
                </p:oleObj>
              </mc:Fallback>
            </mc:AlternateContent>
          </a:graphicData>
        </a:graphic>
      </p:graphicFrame>
      <p:sp>
        <p:nvSpPr>
          <p:cNvPr id="13" name="TextBox 12">
            <a:extLst>
              <a:ext uri="{FF2B5EF4-FFF2-40B4-BE49-F238E27FC236}">
                <a16:creationId xmlns:a16="http://schemas.microsoft.com/office/drawing/2014/main" id="{A2E378A2-9DA6-4A84-AA6F-E52776B69578}"/>
              </a:ext>
            </a:extLst>
          </p:cNvPr>
          <p:cNvSpPr txBox="1"/>
          <p:nvPr/>
        </p:nvSpPr>
        <p:spPr>
          <a:xfrm>
            <a:off x="11827403" y="2541543"/>
            <a:ext cx="2074026" cy="2242541"/>
          </a:xfrm>
          <a:prstGeom prst="rect">
            <a:avLst/>
          </a:prstGeom>
        </p:spPr>
        <p:txBody>
          <a:bodyPr wrap="none" lIns="0" tIns="0" rIns="0" bIns="0" rtlCol="0" anchor="t">
            <a:noAutofit/>
          </a:bodyPr>
          <a:lstStyle/>
          <a:p>
            <a:r>
              <a:rPr lang="en-US" sz="2000">
                <a:latin typeface="Open Sans SemiBold" pitchFamily="2" charset="0"/>
                <a:ea typeface="Open Sans SemiBold" pitchFamily="2" charset="0"/>
                <a:cs typeface="Open Sans SemiBold" pitchFamily="2" charset="0"/>
              </a:rPr>
              <a:t>824,000 MW </a:t>
            </a:r>
          </a:p>
          <a:p>
            <a:r>
              <a:rPr lang="en-US" sz="2000">
                <a:latin typeface="Open Sans SemiBold" pitchFamily="2" charset="0"/>
                <a:ea typeface="Open Sans SemiBold" pitchFamily="2" charset="0"/>
                <a:cs typeface="Open Sans SemiBold" pitchFamily="2" charset="0"/>
              </a:rPr>
              <a:t>of highest quality </a:t>
            </a:r>
          </a:p>
          <a:p>
            <a:pPr marL="0" indent="0">
              <a:spcAft>
                <a:spcPts val="0"/>
              </a:spcAft>
              <a:buNone/>
            </a:pPr>
            <a:r>
              <a:rPr lang="en-US" sz="2000">
                <a:latin typeface="Open Sans SemiBold" pitchFamily="2" charset="0"/>
                <a:ea typeface="Open Sans SemiBold" pitchFamily="2" charset="0"/>
                <a:cs typeface="Open Sans SemiBold" pitchFamily="2" charset="0"/>
              </a:rPr>
              <a:t>solar potential on</a:t>
            </a:r>
          </a:p>
          <a:p>
            <a:pPr marL="0" indent="0">
              <a:spcAft>
                <a:spcPts val="0"/>
              </a:spcAft>
              <a:buNone/>
            </a:pPr>
            <a:r>
              <a:rPr lang="en-US" sz="2000">
                <a:latin typeface="Open Sans SemiBold" pitchFamily="2" charset="0"/>
                <a:ea typeface="Open Sans SemiBold" pitchFamily="2" charset="0"/>
                <a:cs typeface="Open Sans SemiBold" pitchFamily="2" charset="0"/>
              </a:rPr>
              <a:t>State Trust and </a:t>
            </a:r>
          </a:p>
          <a:p>
            <a:pPr marL="0" indent="0">
              <a:spcAft>
                <a:spcPts val="0"/>
              </a:spcAft>
              <a:buNone/>
            </a:pPr>
            <a:r>
              <a:rPr lang="en-US" sz="2000">
                <a:latin typeface="Open Sans SemiBold" pitchFamily="2" charset="0"/>
                <a:ea typeface="Open Sans SemiBold" pitchFamily="2" charset="0"/>
                <a:cs typeface="Open Sans SemiBold" pitchFamily="2" charset="0"/>
              </a:rPr>
              <a:t>private lands</a:t>
            </a:r>
          </a:p>
          <a:p>
            <a:r>
              <a:rPr lang="en-US" sz="2200">
                <a:latin typeface="Georgia"/>
              </a:rPr>
              <a:t> </a:t>
            </a:r>
            <a:endParaRPr lang="en-US" sz="2200">
              <a:latin typeface="Georgia"/>
              <a:cs typeface="Calibri"/>
            </a:endParaRPr>
          </a:p>
        </p:txBody>
      </p:sp>
      <p:sp>
        <p:nvSpPr>
          <p:cNvPr id="15" name="Text Placeholder 15">
            <a:extLst>
              <a:ext uri="{FF2B5EF4-FFF2-40B4-BE49-F238E27FC236}">
                <a16:creationId xmlns:a16="http://schemas.microsoft.com/office/drawing/2014/main" id="{7B635186-F1FD-4327-8EE3-DEF7FF91D384}"/>
              </a:ext>
            </a:extLst>
          </p:cNvPr>
          <p:cNvSpPr txBox="1">
            <a:spLocks/>
          </p:cNvSpPr>
          <p:nvPr/>
        </p:nvSpPr>
        <p:spPr>
          <a:xfrm>
            <a:off x="426857" y="490122"/>
            <a:ext cx="6803136" cy="599439"/>
          </a:xfrm>
          <a:prstGeom prst="rect">
            <a:avLst/>
          </a:prstGeom>
        </p:spPr>
        <p:txBody>
          <a:bodyPr lIns="91440" tIns="45720" rIns="91440" bIns="45720" anchor="t"/>
          <a:lstStyle>
            <a:lvl1pPr marL="228600" indent="-228600" algn="l" defTabSz="548640" rtl="0" eaLnBrk="1" latinLnBrk="0" hangingPunct="1">
              <a:lnSpc>
                <a:spcPct val="100000"/>
              </a:lnSpc>
              <a:spcBef>
                <a:spcPts val="200"/>
              </a:spcBef>
              <a:spcAft>
                <a:spcPts val="200"/>
              </a:spcAft>
              <a:buClr>
                <a:schemeClr val="tx2"/>
              </a:buClr>
              <a:buFont typeface="Wingdings" charset="2"/>
              <a:buChar char="§"/>
              <a:tabLst/>
              <a:defRPr sz="2800" b="1" kern="1200" baseline="0">
                <a:solidFill>
                  <a:srgbClr val="768591"/>
                </a:solidFill>
                <a:latin typeface="+mn-lt"/>
                <a:ea typeface="+mn-ea"/>
                <a:cs typeface="+mn-cs"/>
              </a:defRPr>
            </a:lvl1pPr>
            <a:lvl2pPr marL="457200" indent="-228600" algn="l" defTabSz="548640" rtl="0" eaLnBrk="1" latinLnBrk="0" hangingPunct="1">
              <a:lnSpc>
                <a:spcPct val="100000"/>
              </a:lnSpc>
              <a:spcBef>
                <a:spcPts val="200"/>
              </a:spcBef>
              <a:spcAft>
                <a:spcPts val="200"/>
              </a:spcAft>
              <a:buClr>
                <a:srgbClr val="EB095F"/>
              </a:buClr>
              <a:buFont typeface="Wingdings" charset="2"/>
              <a:buChar char="§"/>
              <a:tabLst/>
              <a:defRPr sz="2000" kern="1200" baseline="0">
                <a:solidFill>
                  <a:srgbClr val="768591"/>
                </a:solidFill>
                <a:latin typeface="Arial" charset="0"/>
                <a:ea typeface="+mn-ea"/>
                <a:cs typeface="+mn-cs"/>
              </a:defRPr>
            </a:lvl2pPr>
            <a:lvl3pPr marL="685800" indent="-228600" algn="l" defTabSz="550546" rtl="0" eaLnBrk="1" latinLnBrk="0" hangingPunct="1">
              <a:lnSpc>
                <a:spcPct val="100000"/>
              </a:lnSpc>
              <a:spcBef>
                <a:spcPts val="200"/>
              </a:spcBef>
              <a:spcAft>
                <a:spcPts val="200"/>
              </a:spcAft>
              <a:buClr>
                <a:srgbClr val="EB095F"/>
              </a:buClr>
              <a:buFont typeface="Lucida Grande"/>
              <a:buChar char="–"/>
              <a:defRPr sz="2000" kern="1200" baseline="0">
                <a:solidFill>
                  <a:srgbClr val="768591"/>
                </a:solidFill>
                <a:latin typeface="+mn-lt"/>
                <a:ea typeface="+mn-ea"/>
                <a:cs typeface="+mn-cs"/>
              </a:defRPr>
            </a:lvl3pPr>
            <a:lvl4pPr marL="914400" indent="-228600" algn="l" defTabSz="548640" rtl="0" eaLnBrk="1" latinLnBrk="0" hangingPunct="1">
              <a:lnSpc>
                <a:spcPct val="100000"/>
              </a:lnSpc>
              <a:spcBef>
                <a:spcPts val="200"/>
              </a:spcBef>
              <a:spcAft>
                <a:spcPts val="200"/>
              </a:spcAft>
              <a:buClr>
                <a:schemeClr val="tx2"/>
              </a:buClr>
              <a:buFont typeface="Arial"/>
              <a:buChar char="•"/>
              <a:tabLst/>
              <a:defRPr sz="1800" kern="1200">
                <a:solidFill>
                  <a:srgbClr val="768591"/>
                </a:solidFill>
                <a:latin typeface="+mn-lt"/>
                <a:ea typeface="+mn-ea"/>
                <a:cs typeface="+mn-cs"/>
              </a:defRPr>
            </a:lvl4pPr>
            <a:lvl5pPr marL="1143000" indent="-228600" algn="l" defTabSz="548640" rtl="0" eaLnBrk="1" latinLnBrk="0" hangingPunct="1">
              <a:lnSpc>
                <a:spcPct val="100000"/>
              </a:lnSpc>
              <a:spcBef>
                <a:spcPts val="200"/>
              </a:spcBef>
              <a:spcAft>
                <a:spcPts val="200"/>
              </a:spcAft>
              <a:buClr>
                <a:schemeClr val="tx2"/>
              </a:buClr>
              <a:buFont typeface="Arial" charset="0"/>
              <a:buChar char="•"/>
              <a:defRPr sz="1800" kern="1200" baseline="0">
                <a:solidFill>
                  <a:srgbClr val="768591"/>
                </a:solidFill>
                <a:latin typeface="+mn-lt"/>
                <a:ea typeface="+mn-ea"/>
                <a:cs typeface="+mn-cs"/>
              </a:defRPr>
            </a:lvl5pPr>
            <a:lvl6pPr marL="3017520" indent="-274320" algn="l" defTabSz="548640" rtl="0" eaLnBrk="1" latinLnBrk="0" hangingPunct="1">
              <a:spcBef>
                <a:spcPct val="20000"/>
              </a:spcBef>
              <a:buFont typeface="Arial"/>
              <a:buChar char="•"/>
              <a:defRPr sz="2400" kern="1200">
                <a:solidFill>
                  <a:schemeClr val="tx1"/>
                </a:solidFill>
                <a:latin typeface="+mn-lt"/>
                <a:ea typeface="+mn-ea"/>
                <a:cs typeface="+mn-cs"/>
              </a:defRPr>
            </a:lvl6pPr>
            <a:lvl7pPr marL="3566160" indent="-274320" algn="l" defTabSz="548640" rtl="0" eaLnBrk="1" latinLnBrk="0" hangingPunct="1">
              <a:spcBef>
                <a:spcPct val="20000"/>
              </a:spcBef>
              <a:buFont typeface="Arial"/>
              <a:buChar char="•"/>
              <a:defRPr sz="2400" kern="1200">
                <a:solidFill>
                  <a:schemeClr val="tx1"/>
                </a:solidFill>
                <a:latin typeface="+mn-lt"/>
                <a:ea typeface="+mn-ea"/>
                <a:cs typeface="+mn-cs"/>
              </a:defRPr>
            </a:lvl7pPr>
            <a:lvl8pPr marL="4114800" indent="-274320" algn="l" defTabSz="548640" rtl="0" eaLnBrk="1" latinLnBrk="0" hangingPunct="1">
              <a:spcBef>
                <a:spcPct val="20000"/>
              </a:spcBef>
              <a:buFont typeface="Arial"/>
              <a:buChar char="•"/>
              <a:defRPr sz="2400" kern="1200">
                <a:solidFill>
                  <a:schemeClr val="tx1"/>
                </a:solidFill>
                <a:latin typeface="+mn-lt"/>
                <a:ea typeface="+mn-ea"/>
                <a:cs typeface="+mn-cs"/>
              </a:defRPr>
            </a:lvl8pPr>
            <a:lvl9pPr marL="4663440" indent="-274320" algn="l" defTabSz="548640" rtl="0" eaLnBrk="1" latinLnBrk="0" hangingPunct="1">
              <a:spcBef>
                <a:spcPct val="20000"/>
              </a:spcBef>
              <a:buFont typeface="Arial"/>
              <a:buChar char="•"/>
              <a:defRPr sz="2400" kern="1200">
                <a:solidFill>
                  <a:schemeClr val="tx1"/>
                </a:solidFill>
                <a:latin typeface="+mn-lt"/>
                <a:ea typeface="+mn-ea"/>
                <a:cs typeface="+mn-cs"/>
              </a:defRPr>
            </a:lvl9pPr>
          </a:lstStyle>
          <a:p>
            <a:pPr marL="0" indent="0">
              <a:buNone/>
            </a:pPr>
            <a:r>
              <a:rPr lang="en-US" b="0">
                <a:solidFill>
                  <a:schemeClr val="tx1"/>
                </a:solidFill>
                <a:latin typeface="Open Sans ExtraBold" pitchFamily="2" charset="0"/>
                <a:ea typeface="Open Sans ExtraBold" pitchFamily="2" charset="0"/>
                <a:cs typeface="Open Sans ExtraBold" pitchFamily="2" charset="0"/>
              </a:rPr>
              <a:t>Wind Development Potential</a:t>
            </a:r>
          </a:p>
        </p:txBody>
      </p:sp>
      <p:sp>
        <p:nvSpPr>
          <p:cNvPr id="17" name="Text Placeholder 17">
            <a:extLst>
              <a:ext uri="{FF2B5EF4-FFF2-40B4-BE49-F238E27FC236}">
                <a16:creationId xmlns:a16="http://schemas.microsoft.com/office/drawing/2014/main" id="{C9710159-6608-43F1-9629-D890A1E25271}"/>
              </a:ext>
            </a:extLst>
          </p:cNvPr>
          <p:cNvSpPr txBox="1">
            <a:spLocks/>
          </p:cNvSpPr>
          <p:nvPr/>
        </p:nvSpPr>
        <p:spPr>
          <a:xfrm>
            <a:off x="7497833" y="490122"/>
            <a:ext cx="6803136" cy="599439"/>
          </a:xfrm>
          <a:prstGeom prst="rect">
            <a:avLst/>
          </a:prstGeom>
        </p:spPr>
        <p:txBody>
          <a:bodyPr lIns="91440" tIns="45720" rIns="91440" bIns="45720" anchor="t"/>
          <a:lstStyle>
            <a:lvl1pPr marL="228600" indent="-228600" algn="l" defTabSz="548640" rtl="0" eaLnBrk="1" latinLnBrk="0" hangingPunct="1">
              <a:lnSpc>
                <a:spcPct val="100000"/>
              </a:lnSpc>
              <a:spcBef>
                <a:spcPts val="200"/>
              </a:spcBef>
              <a:spcAft>
                <a:spcPts val="200"/>
              </a:spcAft>
              <a:buClr>
                <a:schemeClr val="tx2"/>
              </a:buClr>
              <a:buFont typeface="Wingdings" charset="2"/>
              <a:buChar char="§"/>
              <a:tabLst/>
              <a:defRPr sz="2800" b="1" kern="1200" baseline="0">
                <a:solidFill>
                  <a:srgbClr val="768591"/>
                </a:solidFill>
                <a:latin typeface="+mn-lt"/>
                <a:ea typeface="+mn-ea"/>
                <a:cs typeface="+mn-cs"/>
              </a:defRPr>
            </a:lvl1pPr>
            <a:lvl2pPr marL="457200" indent="-228600" algn="l" defTabSz="548640" rtl="0" eaLnBrk="1" latinLnBrk="0" hangingPunct="1">
              <a:lnSpc>
                <a:spcPct val="100000"/>
              </a:lnSpc>
              <a:spcBef>
                <a:spcPts val="200"/>
              </a:spcBef>
              <a:spcAft>
                <a:spcPts val="200"/>
              </a:spcAft>
              <a:buClr>
                <a:srgbClr val="EB095F"/>
              </a:buClr>
              <a:buFont typeface="Wingdings" charset="2"/>
              <a:buChar char="§"/>
              <a:tabLst/>
              <a:defRPr sz="2000" kern="1200" baseline="0">
                <a:solidFill>
                  <a:srgbClr val="768591"/>
                </a:solidFill>
                <a:latin typeface="Arial" charset="0"/>
                <a:ea typeface="+mn-ea"/>
                <a:cs typeface="+mn-cs"/>
              </a:defRPr>
            </a:lvl2pPr>
            <a:lvl3pPr marL="685800" indent="-228600" algn="l" defTabSz="550546" rtl="0" eaLnBrk="1" latinLnBrk="0" hangingPunct="1">
              <a:lnSpc>
                <a:spcPct val="100000"/>
              </a:lnSpc>
              <a:spcBef>
                <a:spcPts val="200"/>
              </a:spcBef>
              <a:spcAft>
                <a:spcPts val="200"/>
              </a:spcAft>
              <a:buClr>
                <a:srgbClr val="EB095F"/>
              </a:buClr>
              <a:buFont typeface="Lucida Grande"/>
              <a:buChar char="–"/>
              <a:defRPr sz="2000" kern="1200" baseline="0">
                <a:solidFill>
                  <a:srgbClr val="768591"/>
                </a:solidFill>
                <a:latin typeface="+mn-lt"/>
                <a:ea typeface="+mn-ea"/>
                <a:cs typeface="+mn-cs"/>
              </a:defRPr>
            </a:lvl3pPr>
            <a:lvl4pPr marL="914400" indent="-228600" algn="l" defTabSz="548640" rtl="0" eaLnBrk="1" latinLnBrk="0" hangingPunct="1">
              <a:lnSpc>
                <a:spcPct val="100000"/>
              </a:lnSpc>
              <a:spcBef>
                <a:spcPts val="200"/>
              </a:spcBef>
              <a:spcAft>
                <a:spcPts val="200"/>
              </a:spcAft>
              <a:buClr>
                <a:schemeClr val="tx2"/>
              </a:buClr>
              <a:buFont typeface="Arial"/>
              <a:buChar char="•"/>
              <a:tabLst/>
              <a:defRPr sz="1800" kern="1200">
                <a:solidFill>
                  <a:srgbClr val="768591"/>
                </a:solidFill>
                <a:latin typeface="+mn-lt"/>
                <a:ea typeface="+mn-ea"/>
                <a:cs typeface="+mn-cs"/>
              </a:defRPr>
            </a:lvl4pPr>
            <a:lvl5pPr marL="1143000" indent="-228600" algn="l" defTabSz="548640" rtl="0" eaLnBrk="1" latinLnBrk="0" hangingPunct="1">
              <a:lnSpc>
                <a:spcPct val="100000"/>
              </a:lnSpc>
              <a:spcBef>
                <a:spcPts val="200"/>
              </a:spcBef>
              <a:spcAft>
                <a:spcPts val="200"/>
              </a:spcAft>
              <a:buClr>
                <a:schemeClr val="tx2"/>
              </a:buClr>
              <a:buFont typeface="Arial" charset="0"/>
              <a:buChar char="•"/>
              <a:defRPr sz="1800" kern="1200" baseline="0">
                <a:solidFill>
                  <a:srgbClr val="768591"/>
                </a:solidFill>
                <a:latin typeface="+mn-lt"/>
                <a:ea typeface="+mn-ea"/>
                <a:cs typeface="+mn-cs"/>
              </a:defRPr>
            </a:lvl5pPr>
            <a:lvl6pPr marL="3017520" indent="-274320" algn="l" defTabSz="548640" rtl="0" eaLnBrk="1" latinLnBrk="0" hangingPunct="1">
              <a:spcBef>
                <a:spcPct val="20000"/>
              </a:spcBef>
              <a:buFont typeface="Arial"/>
              <a:buChar char="•"/>
              <a:defRPr sz="2400" kern="1200">
                <a:solidFill>
                  <a:schemeClr val="tx1"/>
                </a:solidFill>
                <a:latin typeface="+mn-lt"/>
                <a:ea typeface="+mn-ea"/>
                <a:cs typeface="+mn-cs"/>
              </a:defRPr>
            </a:lvl6pPr>
            <a:lvl7pPr marL="3566160" indent="-274320" algn="l" defTabSz="548640" rtl="0" eaLnBrk="1" latinLnBrk="0" hangingPunct="1">
              <a:spcBef>
                <a:spcPct val="20000"/>
              </a:spcBef>
              <a:buFont typeface="Arial"/>
              <a:buChar char="•"/>
              <a:defRPr sz="2400" kern="1200">
                <a:solidFill>
                  <a:schemeClr val="tx1"/>
                </a:solidFill>
                <a:latin typeface="+mn-lt"/>
                <a:ea typeface="+mn-ea"/>
                <a:cs typeface="+mn-cs"/>
              </a:defRPr>
            </a:lvl7pPr>
            <a:lvl8pPr marL="4114800" indent="-274320" algn="l" defTabSz="548640" rtl="0" eaLnBrk="1" latinLnBrk="0" hangingPunct="1">
              <a:spcBef>
                <a:spcPct val="20000"/>
              </a:spcBef>
              <a:buFont typeface="Arial"/>
              <a:buChar char="•"/>
              <a:defRPr sz="2400" kern="1200">
                <a:solidFill>
                  <a:schemeClr val="tx1"/>
                </a:solidFill>
                <a:latin typeface="+mn-lt"/>
                <a:ea typeface="+mn-ea"/>
                <a:cs typeface="+mn-cs"/>
              </a:defRPr>
            </a:lvl8pPr>
            <a:lvl9pPr marL="4663440" indent="-274320" algn="l" defTabSz="548640" rtl="0" eaLnBrk="1" latinLnBrk="0" hangingPunct="1">
              <a:spcBef>
                <a:spcPct val="20000"/>
              </a:spcBef>
              <a:buFont typeface="Arial"/>
              <a:buChar char="•"/>
              <a:defRPr sz="2400" kern="1200">
                <a:solidFill>
                  <a:schemeClr val="tx1"/>
                </a:solidFill>
                <a:latin typeface="+mn-lt"/>
                <a:ea typeface="+mn-ea"/>
                <a:cs typeface="+mn-cs"/>
              </a:defRPr>
            </a:lvl9pPr>
          </a:lstStyle>
          <a:p>
            <a:pPr marL="0" indent="0">
              <a:buNone/>
            </a:pPr>
            <a:r>
              <a:rPr lang="en-US">
                <a:solidFill>
                  <a:schemeClr val="tx1"/>
                </a:solidFill>
                <a:latin typeface="Open Sans ExtraBold" pitchFamily="2" charset="0"/>
                <a:ea typeface="Open Sans ExtraBold" pitchFamily="2" charset="0"/>
                <a:cs typeface="Open Sans ExtraBold" pitchFamily="2" charset="0"/>
              </a:rPr>
              <a:t>Solar Development Potential</a:t>
            </a:r>
          </a:p>
        </p:txBody>
      </p:sp>
      <p:sp>
        <p:nvSpPr>
          <p:cNvPr id="19" name="Text Placeholder 16">
            <a:extLst>
              <a:ext uri="{FF2B5EF4-FFF2-40B4-BE49-F238E27FC236}">
                <a16:creationId xmlns:a16="http://schemas.microsoft.com/office/drawing/2014/main" id="{4A07E016-2E3F-4452-9F1C-B7D17B5F3E80}"/>
              </a:ext>
            </a:extLst>
          </p:cNvPr>
          <p:cNvSpPr txBox="1">
            <a:spLocks/>
          </p:cNvSpPr>
          <p:nvPr/>
        </p:nvSpPr>
        <p:spPr>
          <a:xfrm>
            <a:off x="469843" y="1087554"/>
            <a:ext cx="6845357" cy="950797"/>
          </a:xfrm>
          <a:prstGeom prst="rect">
            <a:avLst/>
          </a:prstGeom>
        </p:spPr>
        <p:txBody>
          <a:bodyPr lIns="91440" tIns="45720" rIns="91440" bIns="45720" anchor="t"/>
          <a:lstStyle>
            <a:lvl1pPr marL="228600" indent="-228600" algn="l" defTabSz="548640" rtl="0" eaLnBrk="1" latinLnBrk="0" hangingPunct="1">
              <a:lnSpc>
                <a:spcPct val="100000"/>
              </a:lnSpc>
              <a:spcBef>
                <a:spcPts val="200"/>
              </a:spcBef>
              <a:spcAft>
                <a:spcPts val="200"/>
              </a:spcAft>
              <a:buClr>
                <a:schemeClr val="tx2"/>
              </a:buClr>
              <a:buFont typeface="Wingdings" charset="2"/>
              <a:buChar char="§"/>
              <a:tabLst/>
              <a:defRPr sz="2800" b="1" kern="1200" baseline="0">
                <a:solidFill>
                  <a:srgbClr val="768591"/>
                </a:solidFill>
                <a:latin typeface="+mn-lt"/>
                <a:ea typeface="+mn-ea"/>
                <a:cs typeface="+mn-cs"/>
              </a:defRPr>
            </a:lvl1pPr>
            <a:lvl2pPr marL="457200" indent="-228600" algn="l" defTabSz="548640" rtl="0" eaLnBrk="1" latinLnBrk="0" hangingPunct="1">
              <a:lnSpc>
                <a:spcPct val="100000"/>
              </a:lnSpc>
              <a:spcBef>
                <a:spcPts val="200"/>
              </a:spcBef>
              <a:spcAft>
                <a:spcPts val="200"/>
              </a:spcAft>
              <a:buClr>
                <a:srgbClr val="EB095F"/>
              </a:buClr>
              <a:buFont typeface="Wingdings" charset="2"/>
              <a:buChar char="§"/>
              <a:tabLst/>
              <a:defRPr sz="2000" kern="1200" baseline="0">
                <a:solidFill>
                  <a:srgbClr val="768591"/>
                </a:solidFill>
                <a:latin typeface="Arial" charset="0"/>
                <a:ea typeface="+mn-ea"/>
                <a:cs typeface="+mn-cs"/>
              </a:defRPr>
            </a:lvl2pPr>
            <a:lvl3pPr marL="685800" indent="-228600" algn="l" defTabSz="550546" rtl="0" eaLnBrk="1" latinLnBrk="0" hangingPunct="1">
              <a:lnSpc>
                <a:spcPct val="100000"/>
              </a:lnSpc>
              <a:spcBef>
                <a:spcPts val="200"/>
              </a:spcBef>
              <a:spcAft>
                <a:spcPts val="200"/>
              </a:spcAft>
              <a:buClr>
                <a:srgbClr val="EB095F"/>
              </a:buClr>
              <a:buFont typeface="Lucida Grande"/>
              <a:buChar char="–"/>
              <a:defRPr sz="2000" kern="1200" baseline="0">
                <a:solidFill>
                  <a:srgbClr val="768591"/>
                </a:solidFill>
                <a:latin typeface="+mn-lt"/>
                <a:ea typeface="+mn-ea"/>
                <a:cs typeface="+mn-cs"/>
              </a:defRPr>
            </a:lvl3pPr>
            <a:lvl4pPr marL="914400" indent="-228600" algn="l" defTabSz="548640" rtl="0" eaLnBrk="1" latinLnBrk="0" hangingPunct="1">
              <a:lnSpc>
                <a:spcPct val="100000"/>
              </a:lnSpc>
              <a:spcBef>
                <a:spcPts val="200"/>
              </a:spcBef>
              <a:spcAft>
                <a:spcPts val="200"/>
              </a:spcAft>
              <a:buClr>
                <a:schemeClr val="tx2"/>
              </a:buClr>
              <a:buFont typeface="Arial"/>
              <a:buChar char="•"/>
              <a:tabLst/>
              <a:defRPr sz="1800" kern="1200">
                <a:solidFill>
                  <a:srgbClr val="768591"/>
                </a:solidFill>
                <a:latin typeface="+mn-lt"/>
                <a:ea typeface="+mn-ea"/>
                <a:cs typeface="+mn-cs"/>
              </a:defRPr>
            </a:lvl4pPr>
            <a:lvl5pPr marL="1143000" indent="-228600" algn="l" defTabSz="548640" rtl="0" eaLnBrk="1" latinLnBrk="0" hangingPunct="1">
              <a:lnSpc>
                <a:spcPct val="100000"/>
              </a:lnSpc>
              <a:spcBef>
                <a:spcPts val="200"/>
              </a:spcBef>
              <a:spcAft>
                <a:spcPts val="200"/>
              </a:spcAft>
              <a:buClr>
                <a:schemeClr val="tx2"/>
              </a:buClr>
              <a:buFont typeface="Arial" charset="0"/>
              <a:buChar char="•"/>
              <a:defRPr sz="1800" kern="1200" baseline="0">
                <a:solidFill>
                  <a:srgbClr val="768591"/>
                </a:solidFill>
                <a:latin typeface="+mn-lt"/>
                <a:ea typeface="+mn-ea"/>
                <a:cs typeface="+mn-cs"/>
              </a:defRPr>
            </a:lvl5pPr>
            <a:lvl6pPr marL="3017520" indent="-274320" algn="l" defTabSz="548640" rtl="0" eaLnBrk="1" latinLnBrk="0" hangingPunct="1">
              <a:spcBef>
                <a:spcPct val="20000"/>
              </a:spcBef>
              <a:buFont typeface="Arial"/>
              <a:buChar char="•"/>
              <a:defRPr sz="2400" kern="1200">
                <a:solidFill>
                  <a:schemeClr val="tx1"/>
                </a:solidFill>
                <a:latin typeface="+mn-lt"/>
                <a:ea typeface="+mn-ea"/>
                <a:cs typeface="+mn-cs"/>
              </a:defRPr>
            </a:lvl6pPr>
            <a:lvl7pPr marL="3566160" indent="-274320" algn="l" defTabSz="548640" rtl="0" eaLnBrk="1" latinLnBrk="0" hangingPunct="1">
              <a:spcBef>
                <a:spcPct val="20000"/>
              </a:spcBef>
              <a:buFont typeface="Arial"/>
              <a:buChar char="•"/>
              <a:defRPr sz="2400" kern="1200">
                <a:solidFill>
                  <a:schemeClr val="tx1"/>
                </a:solidFill>
                <a:latin typeface="+mn-lt"/>
                <a:ea typeface="+mn-ea"/>
                <a:cs typeface="+mn-cs"/>
              </a:defRPr>
            </a:lvl7pPr>
            <a:lvl8pPr marL="4114800" indent="-274320" algn="l" defTabSz="548640" rtl="0" eaLnBrk="1" latinLnBrk="0" hangingPunct="1">
              <a:spcBef>
                <a:spcPct val="20000"/>
              </a:spcBef>
              <a:buFont typeface="Arial"/>
              <a:buChar char="•"/>
              <a:defRPr sz="2400" kern="1200">
                <a:solidFill>
                  <a:schemeClr val="tx1"/>
                </a:solidFill>
                <a:latin typeface="+mn-lt"/>
                <a:ea typeface="+mn-ea"/>
                <a:cs typeface="+mn-cs"/>
              </a:defRPr>
            </a:lvl8pPr>
            <a:lvl9pPr marL="4663440" indent="-274320" algn="l" defTabSz="548640" rtl="0" eaLnBrk="1" latinLnBrk="0" hangingPunct="1">
              <a:spcBef>
                <a:spcPct val="20000"/>
              </a:spcBef>
              <a:buFont typeface="Arial"/>
              <a:buChar char="•"/>
              <a:defRPr sz="2400" kern="1200">
                <a:solidFill>
                  <a:schemeClr val="tx1"/>
                </a:solidFill>
                <a:latin typeface="+mn-lt"/>
                <a:ea typeface="+mn-ea"/>
                <a:cs typeface="+mn-cs"/>
              </a:defRPr>
            </a:lvl9pPr>
          </a:lstStyle>
          <a:p>
            <a:pPr>
              <a:buClr>
                <a:srgbClr val="DA742C"/>
              </a:buClr>
              <a:buFont typeface="Wingdings" panose="05000000000000000000" pitchFamily="2" charset="2"/>
              <a:buChar char="Ø"/>
            </a:pPr>
            <a:r>
              <a:rPr lang="en-US" sz="1800" b="0">
                <a:solidFill>
                  <a:schemeClr val="tx1"/>
                </a:solidFill>
                <a:latin typeface="Open Sans Light" pitchFamily="2" charset="0"/>
                <a:ea typeface="Open Sans Light" pitchFamily="2" charset="0"/>
                <a:cs typeface="Open Sans Light" pitchFamily="2" charset="0"/>
              </a:rPr>
              <a:t>Total developable land area for commercially viable wind equals 20,500 square miles</a:t>
            </a:r>
          </a:p>
          <a:p>
            <a:pPr>
              <a:buClr>
                <a:srgbClr val="DA742C"/>
              </a:buClr>
              <a:buFont typeface="Wingdings" panose="05000000000000000000" pitchFamily="2" charset="2"/>
              <a:buChar char="Ø"/>
            </a:pPr>
            <a:r>
              <a:rPr lang="en-US" sz="1800" b="0">
                <a:solidFill>
                  <a:schemeClr val="tx1"/>
                </a:solidFill>
                <a:latin typeface="Open Sans Light" pitchFamily="2" charset="0"/>
                <a:ea typeface="Open Sans Light" pitchFamily="2" charset="0"/>
                <a:cs typeface="Open Sans Light" pitchFamily="2" charset="0"/>
              </a:rPr>
              <a:t>18,500 square miles on State Trust and private lands</a:t>
            </a:r>
          </a:p>
        </p:txBody>
      </p:sp>
      <p:sp>
        <p:nvSpPr>
          <p:cNvPr id="21" name="Text Placeholder 18">
            <a:extLst>
              <a:ext uri="{FF2B5EF4-FFF2-40B4-BE49-F238E27FC236}">
                <a16:creationId xmlns:a16="http://schemas.microsoft.com/office/drawing/2014/main" id="{557D3EBD-B298-41DC-83E7-9DD1376E5EC3}"/>
              </a:ext>
            </a:extLst>
          </p:cNvPr>
          <p:cNvSpPr txBox="1">
            <a:spLocks/>
          </p:cNvSpPr>
          <p:nvPr/>
        </p:nvSpPr>
        <p:spPr>
          <a:xfrm>
            <a:off x="7522465" y="1061527"/>
            <a:ext cx="7107935" cy="1147789"/>
          </a:xfrm>
          <a:prstGeom prst="rect">
            <a:avLst/>
          </a:prstGeom>
        </p:spPr>
        <p:txBody>
          <a:bodyPr lIns="91440" tIns="45720" rIns="91440" bIns="45720" anchor="t"/>
          <a:lstStyle>
            <a:lvl1pPr marL="228600" indent="-228600" algn="l" defTabSz="548640" rtl="0" eaLnBrk="1" latinLnBrk="0" hangingPunct="1">
              <a:lnSpc>
                <a:spcPct val="100000"/>
              </a:lnSpc>
              <a:spcBef>
                <a:spcPts val="200"/>
              </a:spcBef>
              <a:spcAft>
                <a:spcPts val="200"/>
              </a:spcAft>
              <a:buClr>
                <a:schemeClr val="tx2"/>
              </a:buClr>
              <a:buFont typeface="Wingdings" charset="2"/>
              <a:buChar char="§"/>
              <a:tabLst/>
              <a:defRPr sz="2800" b="1" kern="1200" baseline="0">
                <a:solidFill>
                  <a:srgbClr val="768591"/>
                </a:solidFill>
                <a:latin typeface="+mn-lt"/>
                <a:ea typeface="+mn-ea"/>
                <a:cs typeface="+mn-cs"/>
              </a:defRPr>
            </a:lvl1pPr>
            <a:lvl2pPr marL="457200" indent="-228600" algn="l" defTabSz="548640" rtl="0" eaLnBrk="1" latinLnBrk="0" hangingPunct="1">
              <a:lnSpc>
                <a:spcPct val="100000"/>
              </a:lnSpc>
              <a:spcBef>
                <a:spcPts val="200"/>
              </a:spcBef>
              <a:spcAft>
                <a:spcPts val="200"/>
              </a:spcAft>
              <a:buClr>
                <a:srgbClr val="EB095F"/>
              </a:buClr>
              <a:buFont typeface="Wingdings" charset="2"/>
              <a:buChar char="§"/>
              <a:tabLst/>
              <a:defRPr sz="2000" kern="1200" baseline="0">
                <a:solidFill>
                  <a:srgbClr val="768591"/>
                </a:solidFill>
                <a:latin typeface="Arial" charset="0"/>
                <a:ea typeface="+mn-ea"/>
                <a:cs typeface="+mn-cs"/>
              </a:defRPr>
            </a:lvl2pPr>
            <a:lvl3pPr marL="685800" indent="-228600" algn="l" defTabSz="550546" rtl="0" eaLnBrk="1" latinLnBrk="0" hangingPunct="1">
              <a:lnSpc>
                <a:spcPct val="100000"/>
              </a:lnSpc>
              <a:spcBef>
                <a:spcPts val="200"/>
              </a:spcBef>
              <a:spcAft>
                <a:spcPts val="200"/>
              </a:spcAft>
              <a:buClr>
                <a:srgbClr val="EB095F"/>
              </a:buClr>
              <a:buFont typeface="Lucida Grande"/>
              <a:buChar char="–"/>
              <a:defRPr sz="2000" kern="1200" baseline="0">
                <a:solidFill>
                  <a:srgbClr val="768591"/>
                </a:solidFill>
                <a:latin typeface="+mn-lt"/>
                <a:ea typeface="+mn-ea"/>
                <a:cs typeface="+mn-cs"/>
              </a:defRPr>
            </a:lvl3pPr>
            <a:lvl4pPr marL="914400" indent="-228600" algn="l" defTabSz="548640" rtl="0" eaLnBrk="1" latinLnBrk="0" hangingPunct="1">
              <a:lnSpc>
                <a:spcPct val="100000"/>
              </a:lnSpc>
              <a:spcBef>
                <a:spcPts val="200"/>
              </a:spcBef>
              <a:spcAft>
                <a:spcPts val="200"/>
              </a:spcAft>
              <a:buClr>
                <a:schemeClr val="tx2"/>
              </a:buClr>
              <a:buFont typeface="Arial"/>
              <a:buChar char="•"/>
              <a:tabLst/>
              <a:defRPr sz="1800" kern="1200">
                <a:solidFill>
                  <a:srgbClr val="768591"/>
                </a:solidFill>
                <a:latin typeface="+mn-lt"/>
                <a:ea typeface="+mn-ea"/>
                <a:cs typeface="+mn-cs"/>
              </a:defRPr>
            </a:lvl4pPr>
            <a:lvl5pPr marL="1143000" indent="-228600" algn="l" defTabSz="548640" rtl="0" eaLnBrk="1" latinLnBrk="0" hangingPunct="1">
              <a:lnSpc>
                <a:spcPct val="100000"/>
              </a:lnSpc>
              <a:spcBef>
                <a:spcPts val="200"/>
              </a:spcBef>
              <a:spcAft>
                <a:spcPts val="200"/>
              </a:spcAft>
              <a:buClr>
                <a:schemeClr val="tx2"/>
              </a:buClr>
              <a:buFont typeface="Arial" charset="0"/>
              <a:buChar char="•"/>
              <a:defRPr sz="1800" kern="1200" baseline="0">
                <a:solidFill>
                  <a:srgbClr val="768591"/>
                </a:solidFill>
                <a:latin typeface="+mn-lt"/>
                <a:ea typeface="+mn-ea"/>
                <a:cs typeface="+mn-cs"/>
              </a:defRPr>
            </a:lvl5pPr>
            <a:lvl6pPr marL="3017520" indent="-274320" algn="l" defTabSz="548640" rtl="0" eaLnBrk="1" latinLnBrk="0" hangingPunct="1">
              <a:spcBef>
                <a:spcPct val="20000"/>
              </a:spcBef>
              <a:buFont typeface="Arial"/>
              <a:buChar char="•"/>
              <a:defRPr sz="2400" kern="1200">
                <a:solidFill>
                  <a:schemeClr val="tx1"/>
                </a:solidFill>
                <a:latin typeface="+mn-lt"/>
                <a:ea typeface="+mn-ea"/>
                <a:cs typeface="+mn-cs"/>
              </a:defRPr>
            </a:lvl6pPr>
            <a:lvl7pPr marL="3566160" indent="-274320" algn="l" defTabSz="548640" rtl="0" eaLnBrk="1" latinLnBrk="0" hangingPunct="1">
              <a:spcBef>
                <a:spcPct val="20000"/>
              </a:spcBef>
              <a:buFont typeface="Arial"/>
              <a:buChar char="•"/>
              <a:defRPr sz="2400" kern="1200">
                <a:solidFill>
                  <a:schemeClr val="tx1"/>
                </a:solidFill>
                <a:latin typeface="+mn-lt"/>
                <a:ea typeface="+mn-ea"/>
                <a:cs typeface="+mn-cs"/>
              </a:defRPr>
            </a:lvl7pPr>
            <a:lvl8pPr marL="4114800" indent="-274320" algn="l" defTabSz="548640" rtl="0" eaLnBrk="1" latinLnBrk="0" hangingPunct="1">
              <a:spcBef>
                <a:spcPct val="20000"/>
              </a:spcBef>
              <a:buFont typeface="Arial"/>
              <a:buChar char="•"/>
              <a:defRPr sz="2400" kern="1200">
                <a:solidFill>
                  <a:schemeClr val="tx1"/>
                </a:solidFill>
                <a:latin typeface="+mn-lt"/>
                <a:ea typeface="+mn-ea"/>
                <a:cs typeface="+mn-cs"/>
              </a:defRPr>
            </a:lvl8pPr>
            <a:lvl9pPr marL="4663440" indent="-274320" algn="l" defTabSz="548640" rtl="0" eaLnBrk="1" latinLnBrk="0" hangingPunct="1">
              <a:spcBef>
                <a:spcPct val="20000"/>
              </a:spcBef>
              <a:buFont typeface="Arial"/>
              <a:buChar char="•"/>
              <a:defRPr sz="2400" kern="1200">
                <a:solidFill>
                  <a:schemeClr val="tx1"/>
                </a:solidFill>
                <a:latin typeface="+mn-lt"/>
                <a:ea typeface="+mn-ea"/>
                <a:cs typeface="+mn-cs"/>
              </a:defRPr>
            </a:lvl9pPr>
          </a:lstStyle>
          <a:p>
            <a:pPr>
              <a:buClr>
                <a:srgbClr val="DA742C"/>
              </a:buClr>
              <a:buFont typeface="Wingdings" panose="05000000000000000000" pitchFamily="2" charset="2"/>
              <a:buChar char="Ø"/>
            </a:pPr>
            <a:r>
              <a:rPr lang="en-US" sz="1800" b="0">
                <a:solidFill>
                  <a:schemeClr val="tx1"/>
                </a:solidFill>
                <a:latin typeface="Open Sans Light" pitchFamily="2" charset="0"/>
                <a:ea typeface="Open Sans Light" pitchFamily="2" charset="0"/>
                <a:cs typeface="Open Sans Light" pitchFamily="2" charset="0"/>
              </a:rPr>
              <a:t>Total developable solar land area equals 68,000 square miles</a:t>
            </a:r>
            <a:endParaRPr lang="en-US" b="0">
              <a:solidFill>
                <a:schemeClr val="tx1"/>
              </a:solidFill>
              <a:latin typeface="Open Sans Light" pitchFamily="2" charset="0"/>
              <a:ea typeface="Open Sans Light" pitchFamily="2" charset="0"/>
              <a:cs typeface="Open Sans Light" pitchFamily="2" charset="0"/>
            </a:endParaRPr>
          </a:p>
          <a:p>
            <a:pPr>
              <a:buClr>
                <a:srgbClr val="DA742C"/>
              </a:buClr>
              <a:buFont typeface="Wingdings" panose="05000000000000000000" pitchFamily="2" charset="2"/>
              <a:buChar char="Ø"/>
            </a:pPr>
            <a:r>
              <a:rPr lang="en-US" sz="1800" b="0">
                <a:solidFill>
                  <a:schemeClr val="tx1"/>
                </a:solidFill>
                <a:latin typeface="Open Sans Light" pitchFamily="2" charset="0"/>
                <a:ea typeface="Open Sans Light" pitchFamily="2" charset="0"/>
                <a:cs typeface="Open Sans Light" pitchFamily="2" charset="0"/>
              </a:rPr>
              <a:t>49,000 square miles on State Trust and private lands</a:t>
            </a:r>
            <a:endParaRPr lang="en-US" b="0">
              <a:solidFill>
                <a:schemeClr val="tx1"/>
              </a:solidFill>
              <a:latin typeface="Open Sans Light" pitchFamily="2" charset="0"/>
              <a:ea typeface="Open Sans Light" pitchFamily="2" charset="0"/>
              <a:cs typeface="Open Sans Light" pitchFamily="2" charset="0"/>
            </a:endParaRPr>
          </a:p>
          <a:p>
            <a:pPr>
              <a:buClr>
                <a:srgbClr val="DA742C"/>
              </a:buClr>
              <a:buFont typeface="Wingdings" panose="05000000000000000000" pitchFamily="2" charset="2"/>
              <a:buChar char="Ø"/>
            </a:pPr>
            <a:r>
              <a:rPr lang="en-US" sz="1800" b="0">
                <a:solidFill>
                  <a:schemeClr val="tx1"/>
                </a:solidFill>
                <a:latin typeface="Open Sans Light" pitchFamily="2" charset="0"/>
                <a:ea typeface="Open Sans Light" pitchFamily="2" charset="0"/>
                <a:cs typeface="Open Sans Light" pitchFamily="2" charset="0"/>
              </a:rPr>
              <a:t>Over 9,300 square miles in highest output areas</a:t>
            </a:r>
            <a:endParaRPr lang="en-US" b="0"/>
          </a:p>
        </p:txBody>
      </p:sp>
      <p:pic>
        <p:nvPicPr>
          <p:cNvPr id="4" name="Picture 3">
            <a:extLst>
              <a:ext uri="{FF2B5EF4-FFF2-40B4-BE49-F238E27FC236}">
                <a16:creationId xmlns:a16="http://schemas.microsoft.com/office/drawing/2014/main" id="{F5C18335-C037-38A1-614E-E506242D6357}"/>
              </a:ext>
            </a:extLst>
          </p:cNvPr>
          <p:cNvPicPr>
            <a:picLocks noChangeAspect="1"/>
          </p:cNvPicPr>
          <p:nvPr/>
        </p:nvPicPr>
        <p:blipFill>
          <a:blip r:embed="rId5"/>
          <a:stretch>
            <a:fillRect/>
          </a:stretch>
        </p:blipFill>
        <p:spPr>
          <a:xfrm>
            <a:off x="560129" y="2497353"/>
            <a:ext cx="4502400" cy="4797317"/>
          </a:xfrm>
          <a:prstGeom prst="rect">
            <a:avLst/>
          </a:prstGeom>
        </p:spPr>
      </p:pic>
      <p:pic>
        <p:nvPicPr>
          <p:cNvPr id="8" name="Picture 7">
            <a:extLst>
              <a:ext uri="{FF2B5EF4-FFF2-40B4-BE49-F238E27FC236}">
                <a16:creationId xmlns:a16="http://schemas.microsoft.com/office/drawing/2014/main" id="{CD59A9BD-F1FF-E367-3AA2-01A6375EF584}"/>
              </a:ext>
            </a:extLst>
          </p:cNvPr>
          <p:cNvPicPr>
            <a:picLocks noChangeAspect="1"/>
          </p:cNvPicPr>
          <p:nvPr/>
        </p:nvPicPr>
        <p:blipFill>
          <a:blip r:embed="rId6"/>
          <a:stretch>
            <a:fillRect/>
          </a:stretch>
        </p:blipFill>
        <p:spPr>
          <a:xfrm>
            <a:off x="5092925" y="5043731"/>
            <a:ext cx="1495296" cy="2308526"/>
          </a:xfrm>
          <a:prstGeom prst="rect">
            <a:avLst/>
          </a:prstGeom>
        </p:spPr>
      </p:pic>
      <p:sp>
        <p:nvSpPr>
          <p:cNvPr id="2" name="TextBox 1">
            <a:extLst>
              <a:ext uri="{FF2B5EF4-FFF2-40B4-BE49-F238E27FC236}">
                <a16:creationId xmlns:a16="http://schemas.microsoft.com/office/drawing/2014/main" id="{86662012-3112-BB11-0639-D4843EC29002}"/>
              </a:ext>
            </a:extLst>
          </p:cNvPr>
          <p:cNvSpPr txBox="1"/>
          <p:nvPr/>
        </p:nvSpPr>
        <p:spPr>
          <a:xfrm>
            <a:off x="5241174" y="2541543"/>
            <a:ext cx="1836959" cy="2242541"/>
          </a:xfrm>
          <a:prstGeom prst="rect">
            <a:avLst/>
          </a:prstGeom>
        </p:spPr>
        <p:txBody>
          <a:bodyPr wrap="none" lIns="0" tIns="0" rIns="0" bIns="0" rtlCol="0" anchor="t">
            <a:noAutofit/>
          </a:bodyPr>
          <a:lstStyle/>
          <a:p>
            <a:r>
              <a:rPr lang="en-US" sz="2000">
                <a:latin typeface="Open Sans SemiBold" pitchFamily="2" charset="0"/>
                <a:ea typeface="Open Sans SemiBold" pitchFamily="2" charset="0"/>
                <a:cs typeface="Open Sans SemiBold" pitchFamily="2" charset="0"/>
              </a:rPr>
              <a:t>137,000 MW </a:t>
            </a:r>
          </a:p>
          <a:p>
            <a:r>
              <a:rPr lang="en-US" sz="2000">
                <a:latin typeface="Open Sans SemiBold" pitchFamily="2" charset="0"/>
                <a:ea typeface="Open Sans SemiBold" pitchFamily="2" charset="0"/>
                <a:cs typeface="Open Sans SemiBold" pitchFamily="2" charset="0"/>
              </a:rPr>
              <a:t>of highest quality </a:t>
            </a:r>
          </a:p>
          <a:p>
            <a:pPr marL="0" indent="0">
              <a:spcAft>
                <a:spcPts val="0"/>
              </a:spcAft>
              <a:buNone/>
            </a:pPr>
            <a:r>
              <a:rPr lang="en-US" sz="2000">
                <a:latin typeface="Open Sans SemiBold" pitchFamily="2" charset="0"/>
                <a:ea typeface="Open Sans SemiBold" pitchFamily="2" charset="0"/>
                <a:cs typeface="Open Sans SemiBold" pitchFamily="2" charset="0"/>
              </a:rPr>
              <a:t>wind potential on</a:t>
            </a:r>
          </a:p>
          <a:p>
            <a:pPr marL="0" indent="0">
              <a:spcAft>
                <a:spcPts val="0"/>
              </a:spcAft>
              <a:buNone/>
            </a:pPr>
            <a:r>
              <a:rPr lang="en-US" sz="2000">
                <a:latin typeface="Open Sans SemiBold" pitchFamily="2" charset="0"/>
                <a:ea typeface="Open Sans SemiBold" pitchFamily="2" charset="0"/>
                <a:cs typeface="Open Sans SemiBold" pitchFamily="2" charset="0"/>
              </a:rPr>
              <a:t>State Trust and </a:t>
            </a:r>
          </a:p>
          <a:p>
            <a:pPr marL="0" indent="0">
              <a:spcAft>
                <a:spcPts val="0"/>
              </a:spcAft>
              <a:buNone/>
            </a:pPr>
            <a:r>
              <a:rPr lang="en-US" sz="2000">
                <a:latin typeface="Open Sans SemiBold" pitchFamily="2" charset="0"/>
                <a:ea typeface="Open Sans SemiBold" pitchFamily="2" charset="0"/>
                <a:cs typeface="Open Sans SemiBold" pitchFamily="2" charset="0"/>
              </a:rPr>
              <a:t>private lands</a:t>
            </a:r>
          </a:p>
          <a:p>
            <a:r>
              <a:rPr lang="en-US" sz="2200">
                <a:latin typeface="Georgia"/>
              </a:rPr>
              <a:t> </a:t>
            </a:r>
            <a:endParaRPr lang="en-US" sz="2200">
              <a:latin typeface="Georgia"/>
              <a:cs typeface="Calibri"/>
            </a:endParaRPr>
          </a:p>
        </p:txBody>
      </p:sp>
      <p:sp>
        <p:nvSpPr>
          <p:cNvPr id="3" name="Rectangle 2">
            <a:extLst>
              <a:ext uri="{FF2B5EF4-FFF2-40B4-BE49-F238E27FC236}">
                <a16:creationId xmlns:a16="http://schemas.microsoft.com/office/drawing/2014/main" id="{40E5CECC-36CD-732F-5BC5-E961A3B62223}"/>
              </a:ext>
            </a:extLst>
          </p:cNvPr>
          <p:cNvSpPr/>
          <p:nvPr/>
        </p:nvSpPr>
        <p:spPr>
          <a:xfrm>
            <a:off x="0" y="7675563"/>
            <a:ext cx="14630400" cy="569656"/>
          </a:xfrm>
          <a:prstGeom prst="rect">
            <a:avLst/>
          </a:prstGeom>
          <a:solidFill>
            <a:srgbClr val="DA742C"/>
          </a:solidFill>
          <a:ln>
            <a:solidFill>
              <a:srgbClr val="DA742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close up of a sign&#10;&#10;Description automatically generated">
            <a:extLst>
              <a:ext uri="{FF2B5EF4-FFF2-40B4-BE49-F238E27FC236}">
                <a16:creationId xmlns:a16="http://schemas.microsoft.com/office/drawing/2014/main" id="{D28F89E0-ED80-BDA0-2C33-F7E3CB1644D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3504668" y="6628784"/>
            <a:ext cx="907979" cy="1315910"/>
          </a:xfrm>
          <a:prstGeom prst="rect">
            <a:avLst/>
          </a:prstGeom>
        </p:spPr>
      </p:pic>
      <p:sp>
        <p:nvSpPr>
          <p:cNvPr id="5" name="TextBox 4">
            <a:extLst>
              <a:ext uri="{FF2B5EF4-FFF2-40B4-BE49-F238E27FC236}">
                <a16:creationId xmlns:a16="http://schemas.microsoft.com/office/drawing/2014/main" id="{06E3D609-2854-443D-AEAE-CF8197C7D56C}"/>
              </a:ext>
            </a:extLst>
          </p:cNvPr>
          <p:cNvSpPr txBox="1"/>
          <p:nvPr/>
        </p:nvSpPr>
        <p:spPr>
          <a:xfrm>
            <a:off x="12426769" y="7725755"/>
            <a:ext cx="907979" cy="307777"/>
          </a:xfrm>
          <a:prstGeom prst="rect">
            <a:avLst/>
          </a:prstGeom>
          <a:noFill/>
        </p:spPr>
        <p:txBody>
          <a:bodyPr wrap="square" lIns="91440" tIns="45720" rIns="91440" bIns="45720" rtlCol="0" anchor="t">
            <a:spAutoFit/>
          </a:bodyPr>
          <a:lstStyle/>
          <a:p>
            <a:pPr algn="r"/>
            <a:r>
              <a:rPr lang="en-US" sz="1400">
                <a:solidFill>
                  <a:schemeClr val="bg1"/>
                </a:solidFill>
                <a:latin typeface="Open Sans ExtraBold"/>
                <a:ea typeface="Open Sans ExtraBold"/>
                <a:cs typeface="Open Sans ExtraBold"/>
              </a:rPr>
              <a:t>3</a:t>
            </a:r>
            <a:endParaRPr lang="en-US" sz="1400">
              <a:solidFill>
                <a:schemeClr val="bg1"/>
              </a:solidFill>
              <a:latin typeface="Open Sans ExtraBold" pitchFamily="2" charset="0"/>
              <a:ea typeface="Open Sans ExtraBold" pitchFamily="2" charset="0"/>
              <a:cs typeface="Open Sans ExtraBold" pitchFamily="2" charset="0"/>
            </a:endParaRPr>
          </a:p>
        </p:txBody>
      </p:sp>
    </p:spTree>
    <p:extLst>
      <p:ext uri="{BB962C8B-B14F-4D97-AF65-F5344CB8AC3E}">
        <p14:creationId xmlns:p14="http://schemas.microsoft.com/office/powerpoint/2010/main" val="3555575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black and blue background&#10;&#10;Description automatically generated">
            <a:extLst>
              <a:ext uri="{FF2B5EF4-FFF2-40B4-BE49-F238E27FC236}">
                <a16:creationId xmlns:a16="http://schemas.microsoft.com/office/drawing/2014/main" id="{68BA293A-BA12-A321-D2D7-98F6B5F2E767}"/>
              </a:ext>
            </a:extLst>
          </p:cNvPr>
          <p:cNvPicPr>
            <a:picLocks noChangeAspect="1"/>
          </p:cNvPicPr>
          <p:nvPr/>
        </p:nvPicPr>
        <p:blipFill>
          <a:blip r:embed="rId3"/>
          <a:stretch>
            <a:fillRect/>
          </a:stretch>
        </p:blipFill>
        <p:spPr>
          <a:xfrm>
            <a:off x="-14554" y="-172488"/>
            <a:ext cx="14644954" cy="3419271"/>
          </a:xfrm>
          <a:prstGeom prst="rect">
            <a:avLst/>
          </a:prstGeom>
        </p:spPr>
      </p:pic>
      <p:sp>
        <p:nvSpPr>
          <p:cNvPr id="11" name="TextBox 10">
            <a:extLst>
              <a:ext uri="{FF2B5EF4-FFF2-40B4-BE49-F238E27FC236}">
                <a16:creationId xmlns:a16="http://schemas.microsoft.com/office/drawing/2014/main" id="{C7F8805F-AF1F-E114-F54B-B0352AE6DB5F}"/>
              </a:ext>
            </a:extLst>
          </p:cNvPr>
          <p:cNvSpPr txBox="1"/>
          <p:nvPr/>
        </p:nvSpPr>
        <p:spPr>
          <a:xfrm>
            <a:off x="1186814" y="2071515"/>
            <a:ext cx="5616757" cy="5217839"/>
          </a:xfrm>
          <a:prstGeom prst="rect">
            <a:avLst/>
          </a:prstGeom>
          <a:noFill/>
        </p:spPr>
        <p:txBody>
          <a:bodyPr wrap="square">
            <a:spAutoFit/>
          </a:bodyPr>
          <a:lstStyle/>
          <a:p>
            <a:pPr marL="411480" marR="0" lvl="2" indent="-411480" algn="l" defTabSz="914400" rtl="0" eaLnBrk="1" fontAlgn="auto" latinLnBrk="0" hangingPunct="1">
              <a:lnSpc>
                <a:spcPts val="3240"/>
              </a:lnSpc>
              <a:spcBef>
                <a:spcPts val="200"/>
              </a:spcBef>
              <a:spcAft>
                <a:spcPts val="400"/>
              </a:spcAft>
              <a:buClr>
                <a:srgbClr val="DA742C"/>
              </a:buClr>
              <a:buSzTx/>
              <a:buFont typeface="Wingdings" panose="05000000000000000000" pitchFamily="2" charset="2"/>
              <a:buChar char="Ø"/>
              <a:tabLst/>
              <a:defRPr/>
            </a:pPr>
            <a:r>
              <a:rPr kumimoji="0" lang="en-US" sz="2200" u="none" strike="noStrike" kern="1200" cap="none" spc="0" normalizeH="0" baseline="0" noProof="0">
                <a:ln>
                  <a:noFill/>
                </a:ln>
                <a:solidFill>
                  <a:srgbClr val="000000">
                    <a:lumMod val="75000"/>
                    <a:lumOff val="25000"/>
                  </a:srgbClr>
                </a:solidFill>
                <a:effectLst/>
                <a:uLnTx/>
                <a:uFillTx/>
                <a:latin typeface="Open Sans Light" pitchFamily="2" charset="0"/>
                <a:ea typeface="Open Sans Light" pitchFamily="2" charset="0"/>
                <a:cs typeface="Open Sans Light" pitchFamily="2" charset="0"/>
              </a:rPr>
              <a:t>Virtually unchanged since the 1980s</a:t>
            </a:r>
          </a:p>
          <a:p>
            <a:pPr marL="411480" lvl="2" indent="-411480">
              <a:lnSpc>
                <a:spcPts val="3240"/>
              </a:lnSpc>
              <a:spcBef>
                <a:spcPts val="200"/>
              </a:spcBef>
              <a:spcAft>
                <a:spcPts val="400"/>
              </a:spcAft>
              <a:buClr>
                <a:srgbClr val="DA742C"/>
              </a:buClr>
              <a:buFont typeface="Wingdings" panose="05000000000000000000" pitchFamily="2" charset="2"/>
              <a:buChar char="Ø"/>
              <a:defRPr/>
            </a:pPr>
            <a:r>
              <a:rPr lang="en-US" sz="2200">
                <a:solidFill>
                  <a:srgbClr val="000000">
                    <a:lumMod val="75000"/>
                    <a:lumOff val="25000"/>
                  </a:srgbClr>
                </a:solidFill>
                <a:latin typeface="Open Sans Light" pitchFamily="2" charset="0"/>
                <a:ea typeface="Open Sans Light" pitchFamily="2" charset="0"/>
                <a:cs typeface="Open Sans Light" pitchFamily="2" charset="0"/>
              </a:rPr>
              <a:t>Borders the seam of Eastern and Western Interconnections (Southwest Power Pool &amp; Western Electricity Coordinating Council)</a:t>
            </a:r>
            <a:endParaRPr kumimoji="0" lang="en-US" sz="2200" u="none" strike="noStrike" kern="1200" cap="none" spc="0" normalizeH="0" baseline="0" noProof="0">
              <a:ln>
                <a:noFill/>
              </a:ln>
              <a:solidFill>
                <a:srgbClr val="000000">
                  <a:lumMod val="75000"/>
                  <a:lumOff val="25000"/>
                </a:srgbClr>
              </a:solidFill>
              <a:effectLst/>
              <a:uLnTx/>
              <a:uFillTx/>
              <a:latin typeface="Open Sans Light" pitchFamily="2" charset="0"/>
              <a:ea typeface="Open Sans Light" pitchFamily="2" charset="0"/>
              <a:cs typeface="Open Sans Light" pitchFamily="2" charset="0"/>
            </a:endParaRPr>
          </a:p>
          <a:p>
            <a:pPr marL="411480" lvl="2" indent="-411480" defTabSz="914400">
              <a:lnSpc>
                <a:spcPts val="3240"/>
              </a:lnSpc>
              <a:spcBef>
                <a:spcPts val="200"/>
              </a:spcBef>
              <a:spcAft>
                <a:spcPts val="400"/>
              </a:spcAft>
              <a:buClr>
                <a:srgbClr val="DA742C"/>
              </a:buClr>
              <a:buFont typeface="Wingdings" panose="05000000000000000000" pitchFamily="2" charset="2"/>
              <a:buChar char="Ø"/>
              <a:defRPr/>
            </a:pPr>
            <a:r>
              <a:rPr lang="en-US" sz="2200">
                <a:solidFill>
                  <a:srgbClr val="000000">
                    <a:lumMod val="75000"/>
                    <a:lumOff val="25000"/>
                  </a:srgbClr>
                </a:solidFill>
                <a:latin typeface="Open Sans Light" pitchFamily="2" charset="0"/>
                <a:ea typeface="Open Sans Light" pitchFamily="2" charset="0"/>
                <a:cs typeface="Open Sans Light" pitchFamily="2" charset="0"/>
              </a:rPr>
              <a:t>WECC portion primarily fed from Four Corners coal plants both to export energy and to serve load throughout the state</a:t>
            </a:r>
          </a:p>
          <a:p>
            <a:pPr marL="411480" lvl="2" indent="-411480" defTabSz="914400">
              <a:lnSpc>
                <a:spcPts val="3240"/>
              </a:lnSpc>
              <a:spcBef>
                <a:spcPts val="200"/>
              </a:spcBef>
              <a:spcAft>
                <a:spcPts val="400"/>
              </a:spcAft>
              <a:buClr>
                <a:srgbClr val="DA742C"/>
              </a:buClr>
              <a:buFont typeface="Wingdings" panose="05000000000000000000" pitchFamily="2" charset="2"/>
              <a:buChar char="Ø"/>
              <a:defRPr/>
            </a:pPr>
            <a:r>
              <a:rPr lang="en-US" sz="2200">
                <a:solidFill>
                  <a:srgbClr val="000000">
                    <a:lumMod val="75000"/>
                    <a:lumOff val="25000"/>
                  </a:srgbClr>
                </a:solidFill>
                <a:latin typeface="Open Sans Light" pitchFamily="2" charset="0"/>
                <a:ea typeface="Open Sans Light" pitchFamily="2" charset="0"/>
                <a:cs typeface="Open Sans Light" pitchFamily="2" charset="0"/>
              </a:rPr>
              <a:t>Grid is not</a:t>
            </a:r>
            <a:r>
              <a:rPr kumimoji="0" lang="en-US" sz="2200" u="none" strike="noStrike" kern="1200" cap="none" spc="0" normalizeH="0" baseline="0" noProof="0">
                <a:ln>
                  <a:noFill/>
                </a:ln>
                <a:solidFill>
                  <a:srgbClr val="000000">
                    <a:lumMod val="75000"/>
                    <a:lumOff val="25000"/>
                  </a:srgbClr>
                </a:solidFill>
                <a:effectLst/>
                <a:uLnTx/>
                <a:uFillTx/>
                <a:latin typeface="Open Sans Light" pitchFamily="2" charset="0"/>
                <a:ea typeface="Open Sans Light" pitchFamily="2" charset="0"/>
                <a:cs typeface="Open Sans Light" pitchFamily="2" charset="0"/>
              </a:rPr>
              <a:t> configured to support economic development from expansion of renewable resources</a:t>
            </a:r>
          </a:p>
        </p:txBody>
      </p:sp>
      <p:pic>
        <p:nvPicPr>
          <p:cNvPr id="2" name="Picture 1" descr="A map of a city&#10;&#10;Description automatically generated">
            <a:extLst>
              <a:ext uri="{FF2B5EF4-FFF2-40B4-BE49-F238E27FC236}">
                <a16:creationId xmlns:a16="http://schemas.microsoft.com/office/drawing/2014/main" id="{81A71342-73CB-2961-3A79-DA00CF4252F1}"/>
              </a:ext>
            </a:extLst>
          </p:cNvPr>
          <p:cNvPicPr>
            <a:picLocks noChangeAspect="1"/>
          </p:cNvPicPr>
          <p:nvPr/>
        </p:nvPicPr>
        <p:blipFill>
          <a:blip r:embed="rId4"/>
          <a:stretch>
            <a:fillRect/>
          </a:stretch>
        </p:blipFill>
        <p:spPr>
          <a:xfrm>
            <a:off x="7311978" y="1801928"/>
            <a:ext cx="5212937" cy="5921011"/>
          </a:xfrm>
          <a:prstGeom prst="rect">
            <a:avLst/>
          </a:prstGeom>
        </p:spPr>
      </p:pic>
      <p:sp>
        <p:nvSpPr>
          <p:cNvPr id="5" name="Title 1">
            <a:extLst>
              <a:ext uri="{FF2B5EF4-FFF2-40B4-BE49-F238E27FC236}">
                <a16:creationId xmlns:a16="http://schemas.microsoft.com/office/drawing/2014/main" id="{0AC3E3D2-3FA9-42B8-279A-BF9AE4255156}"/>
              </a:ext>
            </a:extLst>
          </p:cNvPr>
          <p:cNvSpPr txBox="1">
            <a:spLocks/>
          </p:cNvSpPr>
          <p:nvPr/>
        </p:nvSpPr>
        <p:spPr>
          <a:xfrm>
            <a:off x="0" y="-203269"/>
            <a:ext cx="14630399" cy="1138470"/>
          </a:xfrm>
          <a:prstGeom prst="rect">
            <a:avLst/>
          </a:prstGeom>
        </p:spPr>
        <p:style>
          <a:lnRef idx="0">
            <a:scrgbClr r="0" g="0" b="0"/>
          </a:lnRef>
          <a:fillRef idx="0">
            <a:scrgbClr r="0" g="0" b="0"/>
          </a:fillRef>
          <a:effectRef idx="0">
            <a:scrgbClr r="0" g="0" b="0"/>
          </a:effectRef>
          <a:fontRef idx="minor">
            <a:schemeClr val="dk1"/>
          </a:fontRef>
        </p:style>
        <p:txBody>
          <a:bodyPr vert="horz" lIns="91440" tIns="45720" rIns="91440" bIns="45720" rtlCol="0" anchor="b">
            <a:normAutofit/>
          </a:bodyPr>
          <a:lstStyle>
            <a:defPPr>
              <a:defRPr lang="en-US"/>
            </a:defPPr>
            <a:lvl1pPr marL="0" algn="l" defTabSz="548640" rtl="0" eaLnBrk="1" latinLnBrk="0" hangingPunct="1">
              <a:lnSpc>
                <a:spcPct val="85000"/>
              </a:lnSpc>
              <a:spcBef>
                <a:spcPct val="0"/>
              </a:spcBef>
              <a:buNone/>
              <a:defRPr sz="2160" kern="1200" spc="-60" baseline="0">
                <a:solidFill>
                  <a:schemeClr val="tx1"/>
                </a:solidFill>
                <a:latin typeface="+mn-lt"/>
                <a:ea typeface="+mn-ea"/>
                <a:cs typeface="+mn-cs"/>
              </a:defRPr>
            </a:lvl1pPr>
            <a:lvl2pPr marL="548640" algn="l" defTabSz="548640" rtl="0" eaLnBrk="1" latinLnBrk="0" hangingPunct="1">
              <a:defRPr sz="2160" kern="1200">
                <a:solidFill>
                  <a:schemeClr val="tx1"/>
                </a:solidFill>
                <a:latin typeface="+mn-lt"/>
                <a:ea typeface="+mn-ea"/>
                <a:cs typeface="+mn-cs"/>
              </a:defRPr>
            </a:lvl2pPr>
            <a:lvl3pPr marL="1097280" algn="l" defTabSz="548640" rtl="0" eaLnBrk="1" latinLnBrk="0" hangingPunct="1">
              <a:defRPr sz="2160" kern="1200">
                <a:solidFill>
                  <a:schemeClr val="tx1"/>
                </a:solidFill>
                <a:latin typeface="+mn-lt"/>
                <a:ea typeface="+mn-ea"/>
                <a:cs typeface="+mn-cs"/>
              </a:defRPr>
            </a:lvl3pPr>
            <a:lvl4pPr marL="1645920" algn="l" defTabSz="548640" rtl="0" eaLnBrk="1" latinLnBrk="0" hangingPunct="1">
              <a:defRPr sz="2160" kern="1200">
                <a:solidFill>
                  <a:schemeClr val="tx1"/>
                </a:solidFill>
                <a:latin typeface="+mn-lt"/>
                <a:ea typeface="+mn-ea"/>
                <a:cs typeface="+mn-cs"/>
              </a:defRPr>
            </a:lvl4pPr>
            <a:lvl5pPr marL="2194560" algn="l" defTabSz="548640" rtl="0" eaLnBrk="1" latinLnBrk="0" hangingPunct="1">
              <a:defRPr sz="2160" kern="1200">
                <a:solidFill>
                  <a:schemeClr val="tx1"/>
                </a:solidFill>
                <a:latin typeface="+mn-lt"/>
                <a:ea typeface="+mn-ea"/>
                <a:cs typeface="+mn-cs"/>
              </a:defRPr>
            </a:lvl5pPr>
            <a:lvl6pPr marL="2743200" algn="l" defTabSz="548640" rtl="0" eaLnBrk="1" latinLnBrk="0" hangingPunct="1">
              <a:defRPr sz="2160" kern="1200">
                <a:solidFill>
                  <a:schemeClr val="tx1"/>
                </a:solidFill>
                <a:latin typeface="+mn-lt"/>
                <a:ea typeface="+mn-ea"/>
                <a:cs typeface="+mn-cs"/>
              </a:defRPr>
            </a:lvl6pPr>
            <a:lvl7pPr marL="3291840" algn="l" defTabSz="548640" rtl="0" eaLnBrk="1" latinLnBrk="0" hangingPunct="1">
              <a:defRPr sz="2160" kern="1200">
                <a:solidFill>
                  <a:schemeClr val="tx1"/>
                </a:solidFill>
                <a:latin typeface="+mn-lt"/>
                <a:ea typeface="+mn-ea"/>
                <a:cs typeface="+mn-cs"/>
              </a:defRPr>
            </a:lvl7pPr>
            <a:lvl8pPr marL="3840480" algn="l" defTabSz="548640" rtl="0" eaLnBrk="1" latinLnBrk="0" hangingPunct="1">
              <a:defRPr sz="2160" kern="1200">
                <a:solidFill>
                  <a:schemeClr val="tx1"/>
                </a:solidFill>
                <a:latin typeface="+mn-lt"/>
                <a:ea typeface="+mn-ea"/>
                <a:cs typeface="+mn-cs"/>
              </a:defRPr>
            </a:lvl8pPr>
            <a:lvl9pPr marL="4389120" algn="l" defTabSz="548640" rtl="0" eaLnBrk="1" latinLnBrk="0" hangingPunct="1">
              <a:defRPr sz="2160" kern="1200">
                <a:solidFill>
                  <a:schemeClr val="tx1"/>
                </a:solidFill>
                <a:latin typeface="+mn-lt"/>
                <a:ea typeface="+mn-ea"/>
                <a:cs typeface="+mn-cs"/>
              </a:defRPr>
            </a:lvl9pPr>
          </a:lstStyle>
          <a:p>
            <a:pPr algn="ctr"/>
            <a:r>
              <a:rPr lang="en-US" sz="3600" b="1">
                <a:solidFill>
                  <a:schemeClr val="bg1"/>
                </a:solidFill>
                <a:latin typeface="Open Sans ExtraBold" pitchFamily="2" charset="0"/>
                <a:ea typeface="Open Sans ExtraBold" pitchFamily="2" charset="0"/>
                <a:cs typeface="Open Sans ExtraBold" pitchFamily="2" charset="0"/>
              </a:rPr>
              <a:t>New Mexico’s Grid</a:t>
            </a:r>
          </a:p>
        </p:txBody>
      </p:sp>
      <p:sp>
        <p:nvSpPr>
          <p:cNvPr id="4" name="Rectangle 3">
            <a:extLst>
              <a:ext uri="{FF2B5EF4-FFF2-40B4-BE49-F238E27FC236}">
                <a16:creationId xmlns:a16="http://schemas.microsoft.com/office/drawing/2014/main" id="{A43623D8-7208-A123-62C9-96AABCE04A44}"/>
              </a:ext>
            </a:extLst>
          </p:cNvPr>
          <p:cNvSpPr/>
          <p:nvPr/>
        </p:nvSpPr>
        <p:spPr>
          <a:xfrm>
            <a:off x="0" y="7675563"/>
            <a:ext cx="14630400" cy="569656"/>
          </a:xfrm>
          <a:prstGeom prst="rect">
            <a:avLst/>
          </a:prstGeom>
          <a:solidFill>
            <a:srgbClr val="DA742C"/>
          </a:solidFill>
          <a:ln>
            <a:solidFill>
              <a:srgbClr val="DA742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close up of a sign&#10;&#10;Description automatically generated">
            <a:extLst>
              <a:ext uri="{FF2B5EF4-FFF2-40B4-BE49-F238E27FC236}">
                <a16:creationId xmlns:a16="http://schemas.microsoft.com/office/drawing/2014/main" id="{3C0293F4-F17D-505B-23A6-561A771C658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504668" y="6628784"/>
            <a:ext cx="907979" cy="1315910"/>
          </a:xfrm>
          <a:prstGeom prst="rect">
            <a:avLst/>
          </a:prstGeom>
        </p:spPr>
      </p:pic>
      <p:sp>
        <p:nvSpPr>
          <p:cNvPr id="8" name="TextBox 7">
            <a:extLst>
              <a:ext uri="{FF2B5EF4-FFF2-40B4-BE49-F238E27FC236}">
                <a16:creationId xmlns:a16="http://schemas.microsoft.com/office/drawing/2014/main" id="{46A15A0E-3AEC-DEB0-563F-52C0E078CC4F}"/>
              </a:ext>
            </a:extLst>
          </p:cNvPr>
          <p:cNvSpPr txBox="1"/>
          <p:nvPr/>
        </p:nvSpPr>
        <p:spPr>
          <a:xfrm>
            <a:off x="12426769" y="7725755"/>
            <a:ext cx="907979" cy="523220"/>
          </a:xfrm>
          <a:prstGeom prst="rect">
            <a:avLst/>
          </a:prstGeom>
          <a:noFill/>
        </p:spPr>
        <p:txBody>
          <a:bodyPr wrap="square" lIns="91440" tIns="45720" rIns="91440" bIns="45720" rtlCol="0" anchor="t">
            <a:spAutoFit/>
          </a:bodyPr>
          <a:lstStyle/>
          <a:p>
            <a:pPr algn="r"/>
            <a:r>
              <a:rPr lang="en-US" sz="1400">
                <a:solidFill>
                  <a:schemeClr val="bg1"/>
                </a:solidFill>
                <a:latin typeface="Open Sans ExtraBold"/>
                <a:ea typeface="Open Sans ExtraBold"/>
                <a:cs typeface="Open Sans ExtraBold"/>
              </a:rPr>
              <a:t>4</a:t>
            </a:r>
          </a:p>
          <a:p>
            <a:pPr algn="r"/>
            <a:endParaRPr lang="en-US" sz="1400">
              <a:solidFill>
                <a:schemeClr val="bg1"/>
              </a:solidFill>
              <a:latin typeface="Open Sans ExtraBold" pitchFamily="2" charset="0"/>
              <a:ea typeface="Open Sans ExtraBold" pitchFamily="2" charset="0"/>
              <a:cs typeface="Open Sans ExtraBold" pitchFamily="2" charset="0"/>
            </a:endParaRPr>
          </a:p>
        </p:txBody>
      </p:sp>
    </p:spTree>
    <p:extLst>
      <p:ext uri="{BB962C8B-B14F-4D97-AF65-F5344CB8AC3E}">
        <p14:creationId xmlns:p14="http://schemas.microsoft.com/office/powerpoint/2010/main" val="181122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5E21DD3-2E47-43B9-0AFF-C258FEB7A583}"/>
              </a:ext>
            </a:extLst>
          </p:cNvPr>
          <p:cNvSpPr/>
          <p:nvPr/>
        </p:nvSpPr>
        <p:spPr>
          <a:xfrm>
            <a:off x="0" y="7546013"/>
            <a:ext cx="14647865" cy="683587"/>
          </a:xfrm>
          <a:prstGeom prst="rect">
            <a:avLst/>
          </a:prstGeom>
          <a:solidFill>
            <a:srgbClr val="DA742C"/>
          </a:solidFill>
          <a:ln>
            <a:solidFill>
              <a:srgbClr val="DA742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r>
              <a:rPr lang="en-US">
                <a:solidFill>
                  <a:schemeClr val="bg1"/>
                </a:solidFill>
                <a:latin typeface="Open Sans ExtraBold"/>
                <a:ea typeface="Open Sans ExtraBold"/>
                <a:cs typeface="Open Sans ExtraBold"/>
              </a:rPr>
              <a:t>5</a:t>
            </a:r>
            <a:r>
              <a:rPr lang="en-US" sz="2400">
                <a:solidFill>
                  <a:schemeClr val="bg1"/>
                </a:solidFill>
                <a:latin typeface="Open Sans ExtraBold"/>
                <a:ea typeface="Open Sans ExtraBold"/>
                <a:cs typeface="Open Sans ExtraBold"/>
              </a:rPr>
              <a:t>  </a:t>
            </a:r>
            <a:endParaRPr lang="en-US" sz="2400">
              <a:solidFill>
                <a:schemeClr val="bg1"/>
              </a:solidFill>
              <a:latin typeface="Open Sans ExtraBold" pitchFamily="2" charset="0"/>
              <a:ea typeface="Open Sans ExtraBold" pitchFamily="2" charset="0"/>
              <a:cs typeface="Open Sans ExtraBold" pitchFamily="2" charset="0"/>
            </a:endParaRPr>
          </a:p>
        </p:txBody>
      </p:sp>
      <p:pic>
        <p:nvPicPr>
          <p:cNvPr id="5" name="Picture 4" descr="A black and blue background&#10;&#10;Description automatically generated">
            <a:extLst>
              <a:ext uri="{FF2B5EF4-FFF2-40B4-BE49-F238E27FC236}">
                <a16:creationId xmlns:a16="http://schemas.microsoft.com/office/drawing/2014/main" id="{F406F613-BFF5-6E55-AE71-DD68701E7430}"/>
              </a:ext>
            </a:extLst>
          </p:cNvPr>
          <p:cNvPicPr>
            <a:picLocks noChangeAspect="1"/>
          </p:cNvPicPr>
          <p:nvPr/>
        </p:nvPicPr>
        <p:blipFill>
          <a:blip r:embed="rId2"/>
          <a:stretch>
            <a:fillRect/>
          </a:stretch>
        </p:blipFill>
        <p:spPr>
          <a:xfrm>
            <a:off x="1" y="0"/>
            <a:ext cx="14601066" cy="3223260"/>
          </a:xfrm>
          <a:prstGeom prst="rect">
            <a:avLst/>
          </a:prstGeom>
        </p:spPr>
      </p:pic>
      <p:sp>
        <p:nvSpPr>
          <p:cNvPr id="6" name="TextBox 5">
            <a:extLst>
              <a:ext uri="{FF2B5EF4-FFF2-40B4-BE49-F238E27FC236}">
                <a16:creationId xmlns:a16="http://schemas.microsoft.com/office/drawing/2014/main" id="{7E9F54E8-E1FA-A99B-D255-87A576BF5A83}"/>
              </a:ext>
            </a:extLst>
          </p:cNvPr>
          <p:cNvSpPr txBox="1"/>
          <p:nvPr/>
        </p:nvSpPr>
        <p:spPr>
          <a:xfrm>
            <a:off x="16466905" y="8578256"/>
            <a:ext cx="1089575" cy="350865"/>
          </a:xfrm>
          <a:prstGeom prst="rect">
            <a:avLst/>
          </a:prstGeom>
          <a:noFill/>
        </p:spPr>
        <p:txBody>
          <a:bodyPr wrap="square" rtlCol="0">
            <a:spAutoFit/>
          </a:bodyPr>
          <a:lstStyle/>
          <a:p>
            <a:pPr algn="r"/>
            <a:r>
              <a:rPr lang="en-US" sz="1680">
                <a:solidFill>
                  <a:schemeClr val="bg1"/>
                </a:solidFill>
                <a:latin typeface="Open Sans ExtraBold" pitchFamily="2" charset="0"/>
                <a:ea typeface="Open Sans ExtraBold" pitchFamily="2" charset="0"/>
                <a:cs typeface="Open Sans ExtraBold" pitchFamily="2" charset="0"/>
              </a:rPr>
              <a:t>1</a:t>
            </a:r>
          </a:p>
        </p:txBody>
      </p:sp>
      <p:sp>
        <p:nvSpPr>
          <p:cNvPr id="7" name="TextBox 6">
            <a:extLst>
              <a:ext uri="{FF2B5EF4-FFF2-40B4-BE49-F238E27FC236}">
                <a16:creationId xmlns:a16="http://schemas.microsoft.com/office/drawing/2014/main" id="{4FF0BD0E-B41D-8EE5-C812-AA7D3C40C657}"/>
              </a:ext>
            </a:extLst>
          </p:cNvPr>
          <p:cNvSpPr txBox="1"/>
          <p:nvPr/>
        </p:nvSpPr>
        <p:spPr>
          <a:xfrm>
            <a:off x="2877122" y="87127"/>
            <a:ext cx="8846820" cy="1421928"/>
          </a:xfrm>
          <a:prstGeom prst="rect">
            <a:avLst/>
          </a:prstGeom>
          <a:noFill/>
        </p:spPr>
        <p:txBody>
          <a:bodyPr wrap="square">
            <a:spAutoFit/>
          </a:bodyPr>
          <a:lstStyle/>
          <a:p>
            <a:pPr algn="ctr"/>
            <a:r>
              <a:rPr lang="en-US" sz="4320" b="1">
                <a:solidFill>
                  <a:schemeClr val="bg1"/>
                </a:solidFill>
                <a:latin typeface="Open Sans ExtraBold" pitchFamily="2" charset="0"/>
                <a:ea typeface="Open Sans ExtraBold" pitchFamily="2" charset="0"/>
                <a:cs typeface="Open Sans ExtraBold" pitchFamily="2" charset="0"/>
              </a:rPr>
              <a:t>New Mexico’s Grid &amp; Renewable Energy Resources</a:t>
            </a:r>
          </a:p>
        </p:txBody>
      </p:sp>
      <p:pic>
        <p:nvPicPr>
          <p:cNvPr id="8" name="Picture 7" descr="A map of a city&#10;&#10;Description automatically generated">
            <a:extLst>
              <a:ext uri="{FF2B5EF4-FFF2-40B4-BE49-F238E27FC236}">
                <a16:creationId xmlns:a16="http://schemas.microsoft.com/office/drawing/2014/main" id="{7347300D-0796-542A-2284-0D72F2399CD7}"/>
              </a:ext>
            </a:extLst>
          </p:cNvPr>
          <p:cNvPicPr>
            <a:picLocks noChangeAspect="1"/>
          </p:cNvPicPr>
          <p:nvPr/>
        </p:nvPicPr>
        <p:blipFill>
          <a:blip r:embed="rId3"/>
          <a:stretch>
            <a:fillRect/>
          </a:stretch>
        </p:blipFill>
        <p:spPr>
          <a:xfrm>
            <a:off x="5181308" y="2298020"/>
            <a:ext cx="4449575" cy="5007198"/>
          </a:xfrm>
          <a:prstGeom prst="rect">
            <a:avLst/>
          </a:prstGeom>
        </p:spPr>
      </p:pic>
      <p:pic>
        <p:nvPicPr>
          <p:cNvPr id="10" name="Picture 9">
            <a:extLst>
              <a:ext uri="{FF2B5EF4-FFF2-40B4-BE49-F238E27FC236}">
                <a16:creationId xmlns:a16="http://schemas.microsoft.com/office/drawing/2014/main" id="{E10C585E-88AF-D835-8812-0FFC1246F23E}"/>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119418" y="2298020"/>
            <a:ext cx="4320608" cy="5013814"/>
          </a:xfrm>
          <a:prstGeom prst="rect">
            <a:avLst/>
          </a:prstGeom>
          <a:noFill/>
          <a:ln>
            <a:noFill/>
          </a:ln>
        </p:spPr>
      </p:pic>
      <p:pic>
        <p:nvPicPr>
          <p:cNvPr id="2" name="Picture 1">
            <a:extLst>
              <a:ext uri="{FF2B5EF4-FFF2-40B4-BE49-F238E27FC236}">
                <a16:creationId xmlns:a16="http://schemas.microsoft.com/office/drawing/2014/main" id="{0612AE12-B173-CFF6-30D1-D3B47D85715B}"/>
              </a:ext>
            </a:extLst>
          </p:cNvPr>
          <p:cNvPicPr>
            <a:picLocks noChangeAspect="1"/>
          </p:cNvPicPr>
          <p:nvPr/>
        </p:nvPicPr>
        <p:blipFill>
          <a:blip r:embed="rId5"/>
          <a:stretch>
            <a:fillRect/>
          </a:stretch>
        </p:blipFill>
        <p:spPr>
          <a:xfrm>
            <a:off x="190374" y="2342545"/>
            <a:ext cx="4502400" cy="4797317"/>
          </a:xfrm>
          <a:prstGeom prst="rect">
            <a:avLst/>
          </a:prstGeom>
        </p:spPr>
      </p:pic>
    </p:spTree>
    <p:extLst>
      <p:ext uri="{BB962C8B-B14F-4D97-AF65-F5344CB8AC3E}">
        <p14:creationId xmlns:p14="http://schemas.microsoft.com/office/powerpoint/2010/main" val="7090378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A02FED-207D-6EC4-D307-CE16777C0FF7}"/>
            </a:ext>
          </a:extLst>
        </p:cNvPr>
        <p:cNvGrpSpPr/>
        <p:nvPr/>
      </p:nvGrpSpPr>
      <p:grpSpPr>
        <a:xfrm>
          <a:off x="0" y="0"/>
          <a:ext cx="0" cy="0"/>
          <a:chOff x="0" y="0"/>
          <a:chExt cx="0" cy="0"/>
        </a:xfrm>
      </p:grpSpPr>
      <p:pic>
        <p:nvPicPr>
          <p:cNvPr id="6" name="Picture 5" descr="A black and blue background&#10;&#10;Description automatically generated">
            <a:extLst>
              <a:ext uri="{FF2B5EF4-FFF2-40B4-BE49-F238E27FC236}">
                <a16:creationId xmlns:a16="http://schemas.microsoft.com/office/drawing/2014/main" id="{DB3F1705-6DBB-17AB-FC0F-80E8AEC773D7}"/>
              </a:ext>
            </a:extLst>
          </p:cNvPr>
          <p:cNvPicPr>
            <a:picLocks noChangeAspect="1"/>
          </p:cNvPicPr>
          <p:nvPr/>
        </p:nvPicPr>
        <p:blipFill>
          <a:blip r:embed="rId3"/>
          <a:stretch>
            <a:fillRect/>
          </a:stretch>
        </p:blipFill>
        <p:spPr>
          <a:xfrm>
            <a:off x="-14554" y="-172488"/>
            <a:ext cx="14644954" cy="3419271"/>
          </a:xfrm>
          <a:prstGeom prst="rect">
            <a:avLst/>
          </a:prstGeom>
        </p:spPr>
      </p:pic>
      <p:sp>
        <p:nvSpPr>
          <p:cNvPr id="5" name="TextBox 4">
            <a:extLst>
              <a:ext uri="{FF2B5EF4-FFF2-40B4-BE49-F238E27FC236}">
                <a16:creationId xmlns:a16="http://schemas.microsoft.com/office/drawing/2014/main" id="{2D1B657F-0391-DDEC-8372-60B4ACA95CEC}"/>
              </a:ext>
            </a:extLst>
          </p:cNvPr>
          <p:cNvSpPr txBox="1"/>
          <p:nvPr/>
        </p:nvSpPr>
        <p:spPr>
          <a:xfrm>
            <a:off x="12431545" y="7727979"/>
            <a:ext cx="1031530" cy="286232"/>
          </a:xfrm>
          <a:prstGeom prst="rect">
            <a:avLst/>
          </a:prstGeom>
          <a:noFill/>
        </p:spPr>
        <p:txBody>
          <a:bodyPr wrap="square" rtlCol="0">
            <a:spAutoFit/>
          </a:bodyPr>
          <a:lstStyle/>
          <a:p>
            <a:pPr algn="r"/>
            <a:fld id="{A9FEBB49-D8FA-4B05-9B9D-1C52C3321444}" type="slidenum">
              <a:rPr lang="en-US" sz="1260" smtClean="0">
                <a:solidFill>
                  <a:schemeClr val="bg1"/>
                </a:solidFill>
              </a:rPr>
              <a:t>6</a:t>
            </a:fld>
            <a:endParaRPr lang="en-US" sz="1260">
              <a:solidFill>
                <a:schemeClr val="bg1"/>
              </a:solidFill>
            </a:endParaRPr>
          </a:p>
        </p:txBody>
      </p:sp>
      <p:sp>
        <p:nvSpPr>
          <p:cNvPr id="7" name="Rectangle 6">
            <a:extLst>
              <a:ext uri="{FF2B5EF4-FFF2-40B4-BE49-F238E27FC236}">
                <a16:creationId xmlns:a16="http://schemas.microsoft.com/office/drawing/2014/main" id="{C0509D91-3A80-68FA-AF6B-917CAA19DC8C}"/>
              </a:ext>
            </a:extLst>
          </p:cNvPr>
          <p:cNvSpPr/>
          <p:nvPr/>
        </p:nvSpPr>
        <p:spPr>
          <a:xfrm>
            <a:off x="0" y="7675563"/>
            <a:ext cx="14630400" cy="569656"/>
          </a:xfrm>
          <a:prstGeom prst="rect">
            <a:avLst/>
          </a:prstGeom>
          <a:solidFill>
            <a:srgbClr val="DA742C"/>
          </a:solidFill>
          <a:ln>
            <a:solidFill>
              <a:srgbClr val="DA742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76C25162-36B3-050D-2AC9-A800595E9C8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504668" y="6628784"/>
            <a:ext cx="907979" cy="1315910"/>
          </a:xfrm>
          <a:prstGeom prst="rect">
            <a:avLst/>
          </a:prstGeom>
        </p:spPr>
      </p:pic>
      <p:sp>
        <p:nvSpPr>
          <p:cNvPr id="9" name="TextBox 8">
            <a:extLst>
              <a:ext uri="{FF2B5EF4-FFF2-40B4-BE49-F238E27FC236}">
                <a16:creationId xmlns:a16="http://schemas.microsoft.com/office/drawing/2014/main" id="{3944B623-4E9F-AD02-D739-4B90FE220134}"/>
              </a:ext>
            </a:extLst>
          </p:cNvPr>
          <p:cNvSpPr txBox="1"/>
          <p:nvPr/>
        </p:nvSpPr>
        <p:spPr>
          <a:xfrm>
            <a:off x="12426769" y="7725755"/>
            <a:ext cx="907979" cy="307777"/>
          </a:xfrm>
          <a:prstGeom prst="rect">
            <a:avLst/>
          </a:prstGeom>
          <a:noFill/>
        </p:spPr>
        <p:txBody>
          <a:bodyPr wrap="square" lIns="91440" tIns="45720" rIns="91440" bIns="45720" rtlCol="0" anchor="t">
            <a:spAutoFit/>
          </a:bodyPr>
          <a:lstStyle/>
          <a:p>
            <a:pPr algn="r"/>
            <a:r>
              <a:rPr lang="en-US" sz="1400">
                <a:solidFill>
                  <a:schemeClr val="bg1"/>
                </a:solidFill>
                <a:latin typeface="Open Sans ExtraBold"/>
                <a:ea typeface="Open Sans ExtraBold"/>
                <a:cs typeface="Open Sans ExtraBold"/>
              </a:rPr>
              <a:t>6</a:t>
            </a:r>
            <a:endParaRPr lang="en-US" sz="1400">
              <a:solidFill>
                <a:schemeClr val="bg1"/>
              </a:solidFill>
              <a:latin typeface="Open Sans ExtraBold" pitchFamily="2" charset="0"/>
              <a:ea typeface="Open Sans ExtraBold" pitchFamily="2" charset="0"/>
              <a:cs typeface="Open Sans ExtraBold" pitchFamily="2" charset="0"/>
            </a:endParaRPr>
          </a:p>
        </p:txBody>
      </p:sp>
      <p:sp>
        <p:nvSpPr>
          <p:cNvPr id="12" name="TextBox 11">
            <a:extLst>
              <a:ext uri="{FF2B5EF4-FFF2-40B4-BE49-F238E27FC236}">
                <a16:creationId xmlns:a16="http://schemas.microsoft.com/office/drawing/2014/main" id="{67E2E3DE-9FDE-55CA-FBF1-2102E4133D0D}"/>
              </a:ext>
            </a:extLst>
          </p:cNvPr>
          <p:cNvSpPr txBox="1"/>
          <p:nvPr/>
        </p:nvSpPr>
        <p:spPr>
          <a:xfrm>
            <a:off x="413658" y="3032641"/>
            <a:ext cx="5214256" cy="1200329"/>
          </a:xfrm>
          <a:prstGeom prst="rect">
            <a:avLst/>
          </a:prstGeom>
          <a:noFill/>
        </p:spPr>
        <p:txBody>
          <a:bodyPr wrap="square" rtlCol="0">
            <a:spAutoFit/>
          </a:bodyPr>
          <a:lstStyle/>
          <a:p>
            <a:pPr algn="ctr"/>
            <a:r>
              <a:rPr lang="en-US" altLang="en-US" sz="3600" b="1" noProof="0">
                <a:solidFill>
                  <a:srgbClr val="008B93"/>
                </a:solidFill>
                <a:latin typeface="Geologica ExtraBold" pitchFamily="2" charset="0"/>
                <a:ea typeface="Open Sans ExtraBold" pitchFamily="2" charset="0"/>
                <a:cs typeface="Open Sans ExtraBold" pitchFamily="2" charset="0"/>
              </a:rPr>
              <a:t>RETA’s Transmission Projects:</a:t>
            </a:r>
            <a:endParaRPr lang="en-US" sz="3600">
              <a:solidFill>
                <a:srgbClr val="008B93"/>
              </a:solidFill>
            </a:endParaRPr>
          </a:p>
        </p:txBody>
      </p:sp>
      <p:pic>
        <p:nvPicPr>
          <p:cNvPr id="4" name="Picture 3">
            <a:extLst>
              <a:ext uri="{FF2B5EF4-FFF2-40B4-BE49-F238E27FC236}">
                <a16:creationId xmlns:a16="http://schemas.microsoft.com/office/drawing/2014/main" id="{FCC0F28E-8182-598D-BE1E-0647A9EADCA7}"/>
              </a:ext>
            </a:extLst>
          </p:cNvPr>
          <p:cNvPicPr>
            <a:picLocks noChangeAspect="1"/>
          </p:cNvPicPr>
          <p:nvPr/>
        </p:nvPicPr>
        <p:blipFill>
          <a:blip r:embed="rId5"/>
          <a:stretch>
            <a:fillRect/>
          </a:stretch>
        </p:blipFill>
        <p:spPr>
          <a:xfrm>
            <a:off x="6143171" y="215389"/>
            <a:ext cx="6453517" cy="7225879"/>
          </a:xfrm>
          <a:prstGeom prst="rect">
            <a:avLst/>
          </a:prstGeom>
        </p:spPr>
      </p:pic>
    </p:spTree>
    <p:extLst>
      <p:ext uri="{BB962C8B-B14F-4D97-AF65-F5344CB8AC3E}">
        <p14:creationId xmlns:p14="http://schemas.microsoft.com/office/powerpoint/2010/main" val="33997932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black and blue background&#10;&#10;Description automatically generated">
            <a:extLst>
              <a:ext uri="{FF2B5EF4-FFF2-40B4-BE49-F238E27FC236}">
                <a16:creationId xmlns:a16="http://schemas.microsoft.com/office/drawing/2014/main" id="{62AB7308-8F28-A4B6-4541-D92F206ABE1C}"/>
              </a:ext>
            </a:extLst>
          </p:cNvPr>
          <p:cNvPicPr>
            <a:picLocks noChangeAspect="1"/>
          </p:cNvPicPr>
          <p:nvPr/>
        </p:nvPicPr>
        <p:blipFill>
          <a:blip r:embed="rId3"/>
          <a:stretch>
            <a:fillRect/>
          </a:stretch>
        </p:blipFill>
        <p:spPr>
          <a:xfrm>
            <a:off x="0" y="0"/>
            <a:ext cx="14644954" cy="3419271"/>
          </a:xfrm>
          <a:prstGeom prst="rect">
            <a:avLst/>
          </a:prstGeom>
        </p:spPr>
      </p:pic>
      <p:sp>
        <p:nvSpPr>
          <p:cNvPr id="2" name="Title 1">
            <a:extLst>
              <a:ext uri="{FF2B5EF4-FFF2-40B4-BE49-F238E27FC236}">
                <a16:creationId xmlns:a16="http://schemas.microsoft.com/office/drawing/2014/main" id="{8C9D90BC-DC9B-4D8C-814D-8AF5200DC440}"/>
              </a:ext>
            </a:extLst>
          </p:cNvPr>
          <p:cNvSpPr>
            <a:spLocks noGrp="1"/>
          </p:cNvSpPr>
          <p:nvPr>
            <p:ph type="title" idx="4294967295"/>
          </p:nvPr>
        </p:nvSpPr>
        <p:spPr>
          <a:xfrm>
            <a:off x="0" y="203077"/>
            <a:ext cx="14644688" cy="1212851"/>
          </a:xfrm>
        </p:spPr>
        <p:txBody>
          <a:bodyPr>
            <a:normAutofit/>
          </a:bodyPr>
          <a:lstStyle>
            <a:defPPr>
              <a:defRPr lang="en-US"/>
            </a:defPPr>
            <a:lvl1pPr marL="0" algn="l" defTabSz="548640" rtl="0" eaLnBrk="1" latinLnBrk="0" hangingPunct="1">
              <a:defRPr sz="2160" kern="1200">
                <a:solidFill>
                  <a:schemeClr val="tx1"/>
                </a:solidFill>
                <a:latin typeface="+mn-lt"/>
                <a:ea typeface="+mn-ea"/>
                <a:cs typeface="+mn-cs"/>
              </a:defRPr>
            </a:lvl1pPr>
            <a:lvl2pPr marL="548640" algn="l" defTabSz="548640" rtl="0" eaLnBrk="1" latinLnBrk="0" hangingPunct="1">
              <a:defRPr sz="2160" kern="1200">
                <a:solidFill>
                  <a:schemeClr val="tx1"/>
                </a:solidFill>
                <a:latin typeface="+mn-lt"/>
                <a:ea typeface="+mn-ea"/>
                <a:cs typeface="+mn-cs"/>
              </a:defRPr>
            </a:lvl2pPr>
            <a:lvl3pPr marL="1097280" algn="l" defTabSz="548640" rtl="0" eaLnBrk="1" latinLnBrk="0" hangingPunct="1">
              <a:defRPr sz="2160" kern="1200">
                <a:solidFill>
                  <a:schemeClr val="tx1"/>
                </a:solidFill>
                <a:latin typeface="+mn-lt"/>
                <a:ea typeface="+mn-ea"/>
                <a:cs typeface="+mn-cs"/>
              </a:defRPr>
            </a:lvl3pPr>
            <a:lvl4pPr marL="1645920" algn="l" defTabSz="548640" rtl="0" eaLnBrk="1" latinLnBrk="0" hangingPunct="1">
              <a:defRPr sz="2160" kern="1200">
                <a:solidFill>
                  <a:schemeClr val="tx1"/>
                </a:solidFill>
                <a:latin typeface="+mn-lt"/>
                <a:ea typeface="+mn-ea"/>
                <a:cs typeface="+mn-cs"/>
              </a:defRPr>
            </a:lvl4pPr>
            <a:lvl5pPr marL="2194560" algn="l" defTabSz="548640" rtl="0" eaLnBrk="1" latinLnBrk="0" hangingPunct="1">
              <a:defRPr sz="2160" kern="1200">
                <a:solidFill>
                  <a:schemeClr val="tx1"/>
                </a:solidFill>
                <a:latin typeface="+mn-lt"/>
                <a:ea typeface="+mn-ea"/>
                <a:cs typeface="+mn-cs"/>
              </a:defRPr>
            </a:lvl5pPr>
            <a:lvl6pPr marL="2743200" algn="l" defTabSz="548640" rtl="0" eaLnBrk="1" latinLnBrk="0" hangingPunct="1">
              <a:defRPr sz="2160" kern="1200">
                <a:solidFill>
                  <a:schemeClr val="tx1"/>
                </a:solidFill>
                <a:latin typeface="+mn-lt"/>
                <a:ea typeface="+mn-ea"/>
                <a:cs typeface="+mn-cs"/>
              </a:defRPr>
            </a:lvl6pPr>
            <a:lvl7pPr marL="3291840" algn="l" defTabSz="548640" rtl="0" eaLnBrk="1" latinLnBrk="0" hangingPunct="1">
              <a:defRPr sz="2160" kern="1200">
                <a:solidFill>
                  <a:schemeClr val="tx1"/>
                </a:solidFill>
                <a:latin typeface="+mn-lt"/>
                <a:ea typeface="+mn-ea"/>
                <a:cs typeface="+mn-cs"/>
              </a:defRPr>
            </a:lvl7pPr>
            <a:lvl8pPr marL="3840480" algn="l" defTabSz="548640" rtl="0" eaLnBrk="1" latinLnBrk="0" hangingPunct="1">
              <a:defRPr sz="2160" kern="1200">
                <a:solidFill>
                  <a:schemeClr val="tx1"/>
                </a:solidFill>
                <a:latin typeface="+mn-lt"/>
                <a:ea typeface="+mn-ea"/>
                <a:cs typeface="+mn-cs"/>
              </a:defRPr>
            </a:lvl8pPr>
            <a:lvl9pPr marL="4389120" algn="l" defTabSz="548640" rtl="0" eaLnBrk="1" latinLnBrk="0" hangingPunct="1">
              <a:defRPr sz="2160" kern="1200">
                <a:solidFill>
                  <a:schemeClr val="tx1"/>
                </a:solidFill>
                <a:latin typeface="+mn-lt"/>
                <a:ea typeface="+mn-ea"/>
                <a:cs typeface="+mn-cs"/>
              </a:defRPr>
            </a:lvl9pPr>
          </a:lstStyle>
          <a:p>
            <a:pPr algn="ctr"/>
            <a:r>
              <a:rPr lang="en-US" sz="3600">
                <a:solidFill>
                  <a:schemeClr val="bg1"/>
                </a:solidFill>
                <a:latin typeface="Open Sans ExtraBold" pitchFamily="2" charset="0"/>
                <a:ea typeface="Open Sans ExtraBold" pitchFamily="2" charset="0"/>
                <a:cs typeface="Open Sans ExtraBold" pitchFamily="2" charset="0"/>
              </a:rPr>
              <a:t>Project Capacity Summary</a:t>
            </a:r>
          </a:p>
        </p:txBody>
      </p:sp>
      <p:sp>
        <p:nvSpPr>
          <p:cNvPr id="3" name="Content Placeholder 2">
            <a:extLst>
              <a:ext uri="{FF2B5EF4-FFF2-40B4-BE49-F238E27FC236}">
                <a16:creationId xmlns:a16="http://schemas.microsoft.com/office/drawing/2014/main" id="{FB358DF4-126E-4ECD-A5B5-15EADFA6BA8A}"/>
              </a:ext>
            </a:extLst>
          </p:cNvPr>
          <p:cNvSpPr>
            <a:spLocks noGrp="1"/>
          </p:cNvSpPr>
          <p:nvPr>
            <p:ph idx="4294967295"/>
          </p:nvPr>
        </p:nvSpPr>
        <p:spPr>
          <a:xfrm>
            <a:off x="2907323" y="2452565"/>
            <a:ext cx="8761413" cy="4921250"/>
          </a:xfrm>
        </p:spPr>
        <p:txBody>
          <a:bodyPr vert="horz" lIns="0" tIns="45720" rIns="0" bIns="45720" rtlCol="0" anchor="t">
            <a:normAutofit fontScale="85000" lnSpcReduction="10000"/>
          </a:bodyPr>
          <a:lstStyle>
            <a:defPPr>
              <a:defRPr lang="en-US"/>
            </a:defPPr>
            <a:lvl1pPr marL="0" algn="l" defTabSz="548640" rtl="0" eaLnBrk="1" latinLnBrk="0" hangingPunct="1">
              <a:defRPr sz="2160" kern="1200">
                <a:solidFill>
                  <a:schemeClr val="tx1"/>
                </a:solidFill>
                <a:latin typeface="+mn-lt"/>
                <a:ea typeface="+mn-ea"/>
                <a:cs typeface="+mn-cs"/>
              </a:defRPr>
            </a:lvl1pPr>
            <a:lvl2pPr marL="548640" algn="l" defTabSz="548640" rtl="0" eaLnBrk="1" latinLnBrk="0" hangingPunct="1">
              <a:defRPr sz="2160" kern="1200">
                <a:solidFill>
                  <a:schemeClr val="tx1"/>
                </a:solidFill>
                <a:latin typeface="+mn-lt"/>
                <a:ea typeface="+mn-ea"/>
                <a:cs typeface="+mn-cs"/>
              </a:defRPr>
            </a:lvl2pPr>
            <a:lvl3pPr marL="1097280" algn="l" defTabSz="548640" rtl="0" eaLnBrk="1" latinLnBrk="0" hangingPunct="1">
              <a:defRPr sz="2160" kern="1200">
                <a:solidFill>
                  <a:schemeClr val="tx1"/>
                </a:solidFill>
                <a:latin typeface="+mn-lt"/>
                <a:ea typeface="+mn-ea"/>
                <a:cs typeface="+mn-cs"/>
              </a:defRPr>
            </a:lvl3pPr>
            <a:lvl4pPr marL="1645920" algn="l" defTabSz="548640" rtl="0" eaLnBrk="1" latinLnBrk="0" hangingPunct="1">
              <a:defRPr sz="2160" kern="1200">
                <a:solidFill>
                  <a:schemeClr val="tx1"/>
                </a:solidFill>
                <a:latin typeface="+mn-lt"/>
                <a:ea typeface="+mn-ea"/>
                <a:cs typeface="+mn-cs"/>
              </a:defRPr>
            </a:lvl4pPr>
            <a:lvl5pPr marL="2194560" algn="l" defTabSz="548640" rtl="0" eaLnBrk="1" latinLnBrk="0" hangingPunct="1">
              <a:defRPr sz="2160" kern="1200">
                <a:solidFill>
                  <a:schemeClr val="tx1"/>
                </a:solidFill>
                <a:latin typeface="+mn-lt"/>
                <a:ea typeface="+mn-ea"/>
                <a:cs typeface="+mn-cs"/>
              </a:defRPr>
            </a:lvl5pPr>
            <a:lvl6pPr marL="2743200" algn="l" defTabSz="548640" rtl="0" eaLnBrk="1" latinLnBrk="0" hangingPunct="1">
              <a:defRPr sz="2160" kern="1200">
                <a:solidFill>
                  <a:schemeClr val="tx1"/>
                </a:solidFill>
                <a:latin typeface="+mn-lt"/>
                <a:ea typeface="+mn-ea"/>
                <a:cs typeface="+mn-cs"/>
              </a:defRPr>
            </a:lvl6pPr>
            <a:lvl7pPr marL="3291840" algn="l" defTabSz="548640" rtl="0" eaLnBrk="1" latinLnBrk="0" hangingPunct="1">
              <a:defRPr sz="2160" kern="1200">
                <a:solidFill>
                  <a:schemeClr val="tx1"/>
                </a:solidFill>
                <a:latin typeface="+mn-lt"/>
                <a:ea typeface="+mn-ea"/>
                <a:cs typeface="+mn-cs"/>
              </a:defRPr>
            </a:lvl7pPr>
            <a:lvl8pPr marL="3840480" algn="l" defTabSz="548640" rtl="0" eaLnBrk="1" latinLnBrk="0" hangingPunct="1">
              <a:defRPr sz="2160" kern="1200">
                <a:solidFill>
                  <a:schemeClr val="tx1"/>
                </a:solidFill>
                <a:latin typeface="+mn-lt"/>
                <a:ea typeface="+mn-ea"/>
                <a:cs typeface="+mn-cs"/>
              </a:defRPr>
            </a:lvl8pPr>
            <a:lvl9pPr marL="4389120" algn="l" defTabSz="548640" rtl="0" eaLnBrk="1" latinLnBrk="0" hangingPunct="1">
              <a:defRPr sz="2160" kern="1200">
                <a:solidFill>
                  <a:schemeClr val="tx1"/>
                </a:solidFill>
                <a:latin typeface="+mn-lt"/>
                <a:ea typeface="+mn-ea"/>
                <a:cs typeface="+mn-cs"/>
              </a:defRPr>
            </a:lvl9pPr>
          </a:lstStyle>
          <a:p>
            <a:pPr marL="411480" lvl="2" indent="-411480">
              <a:lnSpc>
                <a:spcPct val="110000"/>
              </a:lnSpc>
              <a:buClr>
                <a:srgbClr val="DA742C"/>
              </a:buClr>
              <a:buFont typeface="Wingdings" panose="05000000000000000000" pitchFamily="2" charset="2"/>
              <a:buChar char="Ø"/>
              <a:defRPr/>
            </a:pPr>
            <a:r>
              <a:rPr lang="en-US" sz="2500" dirty="0">
                <a:latin typeface="Open Sans SemiBold" pitchFamily="2" charset="0"/>
                <a:ea typeface="Open Sans SemiBold" pitchFamily="2" charset="0"/>
                <a:cs typeface="Open Sans SemiBold" pitchFamily="2" charset="0"/>
              </a:rPr>
              <a:t>Western Spirit (Pattern Energy) </a:t>
            </a:r>
            <a:r>
              <a:rPr lang="en-US" sz="2500" dirty="0">
                <a:latin typeface="Open Sans Light" pitchFamily="2" charset="0"/>
                <a:ea typeface="Open Sans Light" pitchFamily="2" charset="0"/>
                <a:cs typeface="Open Sans Light" pitchFamily="2" charset="0"/>
              </a:rPr>
              <a:t>		   	  	 	   800 MW</a:t>
            </a:r>
          </a:p>
          <a:p>
            <a:pPr marL="411480" lvl="2" indent="-411480">
              <a:lnSpc>
                <a:spcPct val="110000"/>
              </a:lnSpc>
              <a:buClr>
                <a:srgbClr val="DA742C"/>
              </a:buClr>
              <a:buFont typeface="Wingdings" panose="05000000000000000000" pitchFamily="2" charset="2"/>
              <a:buChar char="Ø"/>
              <a:defRPr/>
            </a:pPr>
            <a:r>
              <a:rPr lang="en-US" sz="2500" dirty="0" err="1">
                <a:latin typeface="Open Sans SemiBold" pitchFamily="2" charset="0"/>
                <a:ea typeface="Open Sans SemiBold" pitchFamily="2" charset="0"/>
                <a:cs typeface="Open Sans SemiBold" pitchFamily="2" charset="0"/>
              </a:rPr>
              <a:t>SunZia</a:t>
            </a:r>
            <a:r>
              <a:rPr lang="en-US" sz="2500" dirty="0">
                <a:latin typeface="Open Sans SemiBold" pitchFamily="2" charset="0"/>
                <a:ea typeface="Open Sans SemiBold" pitchFamily="2" charset="0"/>
                <a:cs typeface="Open Sans SemiBold" pitchFamily="2" charset="0"/>
              </a:rPr>
              <a:t> (Pattern Energy)	  </a:t>
            </a:r>
            <a:r>
              <a:rPr lang="en-US" sz="2500" dirty="0">
                <a:latin typeface="Open Sans Light" pitchFamily="2" charset="0"/>
                <a:ea typeface="Open Sans Light" pitchFamily="2" charset="0"/>
                <a:cs typeface="Open Sans Light" pitchFamily="2" charset="0"/>
              </a:rPr>
              <a:t>						3,000 MW</a:t>
            </a:r>
          </a:p>
          <a:p>
            <a:pPr marL="411480" lvl="2" indent="-411480">
              <a:lnSpc>
                <a:spcPct val="110000"/>
              </a:lnSpc>
              <a:buClr>
                <a:srgbClr val="DA742C"/>
              </a:buClr>
              <a:buFont typeface="Wingdings" panose="05000000000000000000" pitchFamily="2" charset="2"/>
              <a:buChar char="Ø"/>
              <a:defRPr/>
            </a:pPr>
            <a:r>
              <a:rPr lang="en-US" sz="2500" dirty="0">
                <a:latin typeface="Open Sans SemiBold" pitchFamily="2" charset="0"/>
                <a:ea typeface="Open Sans SemiBold" pitchFamily="2" charset="0"/>
                <a:cs typeface="Open Sans SemiBold" pitchFamily="2" charset="0"/>
              </a:rPr>
              <a:t>Crossroads/Hobbs/Roadrunner (NextEra) </a:t>
            </a:r>
            <a:r>
              <a:rPr lang="en-US" sz="2500" dirty="0">
                <a:latin typeface="Open Sans Light" pitchFamily="2" charset="0"/>
                <a:ea typeface="Open Sans Light" pitchFamily="2" charset="0"/>
                <a:cs typeface="Open Sans Light" pitchFamily="2" charset="0"/>
              </a:rPr>
              <a:t>			1,500 MW</a:t>
            </a:r>
          </a:p>
          <a:p>
            <a:pPr marL="411480" lvl="2" indent="-411480">
              <a:lnSpc>
                <a:spcPct val="110000"/>
              </a:lnSpc>
              <a:buClr>
                <a:srgbClr val="DA742C"/>
              </a:buClr>
              <a:buFont typeface="Wingdings" panose="05000000000000000000" pitchFamily="2" charset="2"/>
              <a:buChar char="Ø"/>
              <a:defRPr/>
            </a:pPr>
            <a:r>
              <a:rPr lang="en-US" sz="2500" dirty="0" err="1">
                <a:latin typeface="Open Sans SemiBold" pitchFamily="2" charset="0"/>
                <a:ea typeface="Open Sans SemiBold" pitchFamily="2" charset="0"/>
                <a:cs typeface="Open Sans SemiBold" pitchFamily="2" charset="0"/>
              </a:rPr>
              <a:t>RioSol</a:t>
            </a:r>
            <a:r>
              <a:rPr lang="en-US" sz="2500" dirty="0">
                <a:latin typeface="Open Sans SemiBold" pitchFamily="2" charset="0"/>
                <a:ea typeface="Open Sans SemiBold" pitchFamily="2" charset="0"/>
                <a:cs typeface="Open Sans SemiBold" pitchFamily="2" charset="0"/>
              </a:rPr>
              <a:t> (Southwestern Power Group)	 </a:t>
            </a:r>
            <a:r>
              <a:rPr lang="en-US" sz="2500" dirty="0">
                <a:latin typeface="Open Sans Light" pitchFamily="2" charset="0"/>
                <a:ea typeface="Open Sans Light" pitchFamily="2" charset="0"/>
                <a:cs typeface="Open Sans Light" pitchFamily="2" charset="0"/>
              </a:rPr>
              <a:t>			1,500 MW</a:t>
            </a:r>
          </a:p>
          <a:p>
            <a:pPr marL="411480" lvl="2" indent="-411480">
              <a:lnSpc>
                <a:spcPct val="110000"/>
              </a:lnSpc>
              <a:buClr>
                <a:srgbClr val="DA742C"/>
              </a:buClr>
              <a:buFont typeface="Wingdings" panose="05000000000000000000" pitchFamily="2" charset="2"/>
              <a:buChar char="Ø"/>
              <a:defRPr/>
            </a:pPr>
            <a:r>
              <a:rPr lang="en-US" sz="2500" dirty="0">
                <a:latin typeface="Open Sans SemiBold" pitchFamily="2" charset="0"/>
                <a:ea typeface="Open Sans SemiBold" pitchFamily="2" charset="0"/>
                <a:cs typeface="Open Sans SemiBold" pitchFamily="2" charset="0"/>
              </a:rPr>
              <a:t>North Path (Invenergy) </a:t>
            </a:r>
            <a:r>
              <a:rPr lang="en-US" sz="2500" dirty="0">
                <a:latin typeface="Open Sans Light" pitchFamily="2" charset="0"/>
                <a:ea typeface="Open Sans Light" pitchFamily="2" charset="0"/>
                <a:cs typeface="Open Sans Light" pitchFamily="2" charset="0"/>
              </a:rPr>
              <a:t>							4,000 MW</a:t>
            </a:r>
          </a:p>
          <a:p>
            <a:pPr marL="411480" lvl="2" indent="-411480">
              <a:lnSpc>
                <a:spcPct val="110000"/>
              </a:lnSpc>
              <a:buClr>
                <a:srgbClr val="DA742C"/>
              </a:buClr>
              <a:buFont typeface="Wingdings" panose="05000000000000000000" pitchFamily="2" charset="2"/>
              <a:buChar char="Ø"/>
              <a:defRPr/>
            </a:pPr>
            <a:r>
              <a:rPr lang="en-US" sz="2500" dirty="0">
                <a:latin typeface="Open Sans SemiBold" pitchFamily="2" charset="0"/>
                <a:ea typeface="Open Sans SemiBold" pitchFamily="2" charset="0"/>
                <a:cs typeface="Open Sans SemiBold" pitchFamily="2" charset="0"/>
              </a:rPr>
              <a:t>Mora Line (Ameren) </a:t>
            </a:r>
            <a:r>
              <a:rPr lang="en-US" sz="2500" dirty="0">
                <a:latin typeface="Open Sans Light" pitchFamily="2" charset="0"/>
                <a:ea typeface="Open Sans Light" pitchFamily="2" charset="0"/>
                <a:cs typeface="Open Sans Light" pitchFamily="2" charset="0"/>
              </a:rPr>
              <a:t>					    			   182 MW</a:t>
            </a:r>
          </a:p>
          <a:p>
            <a:pPr marL="411480" lvl="2" indent="-411480">
              <a:lnSpc>
                <a:spcPct val="110000"/>
              </a:lnSpc>
              <a:buClr>
                <a:srgbClr val="DA742C"/>
              </a:buClr>
              <a:buFont typeface="Wingdings" panose="05000000000000000000" pitchFamily="2" charset="2"/>
              <a:buChar char="Ø"/>
              <a:defRPr/>
            </a:pPr>
            <a:r>
              <a:rPr lang="en-US" sz="2500" b="1" dirty="0">
                <a:latin typeface="Open Sans SemiBold" pitchFamily="2" charset="0"/>
                <a:ea typeface="Open Sans SemiBold" pitchFamily="2" charset="0"/>
                <a:cs typeface="Open Sans SemiBold" pitchFamily="2" charset="0"/>
              </a:rPr>
              <a:t>Hidden Mountain Extension</a:t>
            </a:r>
            <a:r>
              <a:rPr lang="en-US" sz="2500" b="1" dirty="0">
                <a:latin typeface="Open Sans Light" pitchFamily="2" charset="0"/>
                <a:ea typeface="Open Sans Light" pitchFamily="2" charset="0"/>
                <a:cs typeface="Open Sans Light" pitchFamily="2" charset="0"/>
              </a:rPr>
              <a:t> </a:t>
            </a:r>
            <a:r>
              <a:rPr lang="en-US" sz="2500" dirty="0">
                <a:latin typeface="Open Sans SemiBold" pitchFamily="2" charset="0"/>
                <a:ea typeface="Open Sans SemiBold" pitchFamily="2" charset="0"/>
                <a:cs typeface="Open Sans SemiBold" pitchFamily="2" charset="0"/>
              </a:rPr>
              <a:t>(Auga Fria, LLC)</a:t>
            </a:r>
            <a:r>
              <a:rPr lang="en-US" sz="2500" dirty="0">
                <a:latin typeface="Open Sans Light" pitchFamily="2" charset="0"/>
                <a:ea typeface="Open Sans Light" pitchFamily="2" charset="0"/>
                <a:cs typeface="Open Sans Light" pitchFamily="2" charset="0"/>
              </a:rPr>
              <a:t>			1,000 MW</a:t>
            </a:r>
          </a:p>
          <a:p>
            <a:pPr marL="411480" lvl="2" indent="-411480">
              <a:lnSpc>
                <a:spcPct val="110000"/>
              </a:lnSpc>
              <a:buClr>
                <a:srgbClr val="DA742C"/>
              </a:buClr>
              <a:buFont typeface="Wingdings" panose="05000000000000000000" pitchFamily="2" charset="2"/>
              <a:buChar char="Ø"/>
              <a:defRPr/>
            </a:pPr>
            <a:r>
              <a:rPr lang="en-US" sz="2500" dirty="0">
                <a:latin typeface="Open Sans SemiBold" panose="020B0706030804020204" pitchFamily="34" charset="0"/>
                <a:ea typeface="Open Sans SemiBold" panose="020B0706030804020204" pitchFamily="34" charset="0"/>
                <a:cs typeface="Open Sans SemiBold" panose="020B0706030804020204" pitchFamily="34" charset="0"/>
              </a:rPr>
              <a:t>Eastern NM Connector (ENMC, LLC)					</a:t>
            </a:r>
            <a:r>
              <a:rPr lang="en-US" sz="2500" dirty="0">
                <a:latin typeface="Open Sans Light" panose="020B0306030504020204" pitchFamily="34" charset="0"/>
                <a:ea typeface="Open Sans Light" panose="020B0306030504020204" pitchFamily="34" charset="0"/>
                <a:cs typeface="Open Sans Light" panose="020B0306030504020204" pitchFamily="34" charset="0"/>
              </a:rPr>
              <a:t>3,000 MW</a:t>
            </a:r>
            <a:endParaRPr lang="en-US" sz="2500" b="1" dirty="0">
              <a:latin typeface="Open Sans SemiBold" pitchFamily="2" charset="0"/>
              <a:ea typeface="Open Sans SemiBold" pitchFamily="2" charset="0"/>
              <a:cs typeface="Open Sans SemiBold" pitchFamily="2" charset="0"/>
            </a:endParaRPr>
          </a:p>
          <a:p>
            <a:pPr marL="411480" lvl="2" indent="-411480">
              <a:lnSpc>
                <a:spcPct val="110000"/>
              </a:lnSpc>
              <a:buClr>
                <a:srgbClr val="DA742C"/>
              </a:buClr>
              <a:buFont typeface="Wingdings" panose="05000000000000000000" pitchFamily="2" charset="2"/>
              <a:buChar char="Ø"/>
              <a:defRPr/>
            </a:pPr>
            <a:r>
              <a:rPr lang="en-US" sz="2500" b="1" dirty="0" err="1">
                <a:latin typeface="Open Sans SemiBold" pitchFamily="2" charset="0"/>
                <a:ea typeface="Open Sans SemiBold" pitchFamily="2" charset="0"/>
                <a:cs typeface="Open Sans SemiBold" pitchFamily="2" charset="0"/>
              </a:rPr>
              <a:t>Southline</a:t>
            </a:r>
            <a:r>
              <a:rPr lang="en-US" sz="2500" b="1" dirty="0">
                <a:latin typeface="Open Sans SemiBold" pitchFamily="2" charset="0"/>
                <a:ea typeface="Open Sans SemiBold" pitchFamily="2" charset="0"/>
                <a:cs typeface="Open Sans SemiBold" pitchFamily="2" charset="0"/>
              </a:rPr>
              <a:t> Phase II (Grid United, LLC)</a:t>
            </a:r>
            <a:r>
              <a:rPr lang="en-US" sz="2500" dirty="0">
                <a:latin typeface="Open Sans Light" pitchFamily="2" charset="0"/>
                <a:ea typeface="Open Sans Light" pitchFamily="2" charset="0"/>
                <a:cs typeface="Open Sans Light" pitchFamily="2" charset="0"/>
              </a:rPr>
              <a:t>				</a:t>
            </a:r>
            <a:r>
              <a:rPr lang="en-US" sz="2500" u="sng" dirty="0">
                <a:latin typeface="Open Sans Light" pitchFamily="2" charset="0"/>
                <a:ea typeface="Open Sans Light" pitchFamily="2" charset="0"/>
                <a:cs typeface="Open Sans Light" pitchFamily="2" charset="0"/>
              </a:rPr>
              <a:t>1,500 MW</a:t>
            </a:r>
          </a:p>
          <a:p>
            <a:pPr marL="0" lvl="2" indent="0">
              <a:lnSpc>
                <a:spcPct val="110000"/>
              </a:lnSpc>
              <a:spcBef>
                <a:spcPts val="1200"/>
              </a:spcBef>
              <a:buNone/>
              <a:defRPr/>
            </a:pPr>
            <a:r>
              <a:rPr lang="en-US" sz="2500" dirty="0">
                <a:latin typeface="Open Sans SemiBold" pitchFamily="2" charset="0"/>
                <a:ea typeface="Open Sans SemiBold" pitchFamily="2" charset="0"/>
                <a:cs typeface="Open Sans SemiBold" pitchFamily="2" charset="0"/>
              </a:rPr>
              <a:t>RETA Transmission Capacity Total			    	     	     16,482 MW</a:t>
            </a:r>
          </a:p>
          <a:p>
            <a:pPr marL="0" lvl="2" indent="0">
              <a:lnSpc>
                <a:spcPct val="110000"/>
              </a:lnSpc>
              <a:buNone/>
              <a:defRPr/>
            </a:pPr>
            <a:endParaRPr lang="en-US" sz="2500" dirty="0">
              <a:latin typeface="Open Sans Light" pitchFamily="2" charset="0"/>
              <a:ea typeface="Open Sans Light" pitchFamily="2" charset="0"/>
              <a:cs typeface="Open Sans Light" pitchFamily="2" charset="0"/>
            </a:endParaRPr>
          </a:p>
          <a:p>
            <a:pPr marL="0" lvl="2" indent="0">
              <a:lnSpc>
                <a:spcPct val="110000"/>
              </a:lnSpc>
              <a:buNone/>
              <a:defRPr/>
            </a:pPr>
            <a:r>
              <a:rPr lang="en-US" sz="2000" i="1" dirty="0">
                <a:latin typeface="Open Sans Light" pitchFamily="2" charset="0"/>
                <a:ea typeface="Open Sans Light" pitchFamily="2" charset="0"/>
                <a:cs typeface="Open Sans Light" pitchFamily="2" charset="0"/>
              </a:rPr>
              <a:t>(Compare to New Mexico’s peak load of less than 4,000 MW)</a:t>
            </a:r>
          </a:p>
          <a:p>
            <a:pPr marL="0" lvl="2" indent="0">
              <a:lnSpc>
                <a:spcPct val="110000"/>
              </a:lnSpc>
              <a:buNone/>
              <a:defRPr/>
            </a:pPr>
            <a:endParaRPr lang="en-US" sz="2500" dirty="0">
              <a:latin typeface="Georgia"/>
            </a:endParaRPr>
          </a:p>
          <a:p>
            <a:pPr marL="0" lvl="2" indent="0">
              <a:lnSpc>
                <a:spcPct val="100000"/>
              </a:lnSpc>
              <a:buNone/>
              <a:defRPr/>
            </a:pPr>
            <a:endParaRPr lang="en-US" altLang="en-US" sz="2500" dirty="0">
              <a:latin typeface="Georgia" panose="02040502050405020303" pitchFamily="18" charset="0"/>
            </a:endParaRPr>
          </a:p>
        </p:txBody>
      </p:sp>
      <p:sp>
        <p:nvSpPr>
          <p:cNvPr id="4" name="TextBox 3">
            <a:extLst>
              <a:ext uri="{FF2B5EF4-FFF2-40B4-BE49-F238E27FC236}">
                <a16:creationId xmlns:a16="http://schemas.microsoft.com/office/drawing/2014/main" id="{1E960771-A6FE-FC49-A9C5-D19E419B39A9}"/>
              </a:ext>
            </a:extLst>
          </p:cNvPr>
          <p:cNvSpPr txBox="1"/>
          <p:nvPr/>
        </p:nvSpPr>
        <p:spPr>
          <a:xfrm>
            <a:off x="12707251" y="7676936"/>
            <a:ext cx="737616" cy="286232"/>
          </a:xfrm>
          <a:prstGeom prst="rect">
            <a:avLst/>
          </a:prstGeom>
          <a:noFill/>
        </p:spPr>
        <p:txBody>
          <a:bodyPr wrap="square" rtlCol="0">
            <a:spAutoFit/>
          </a:bodyPr>
          <a:lstStyle/>
          <a:p>
            <a:pPr algn="r"/>
            <a:fld id="{AB1728B2-4245-4C08-A557-020F81678E5F}" type="slidenum">
              <a:rPr lang="en-US" sz="1260" smtClean="0">
                <a:solidFill>
                  <a:schemeClr val="bg1"/>
                </a:solidFill>
              </a:rPr>
              <a:pPr algn="r"/>
              <a:t>7</a:t>
            </a:fld>
            <a:endParaRPr lang="en-US" sz="1260">
              <a:solidFill>
                <a:schemeClr val="bg1"/>
              </a:solidFill>
            </a:endParaRPr>
          </a:p>
        </p:txBody>
      </p:sp>
      <p:sp>
        <p:nvSpPr>
          <p:cNvPr id="7" name="Rectangle 6">
            <a:extLst>
              <a:ext uri="{FF2B5EF4-FFF2-40B4-BE49-F238E27FC236}">
                <a16:creationId xmlns:a16="http://schemas.microsoft.com/office/drawing/2014/main" id="{FE1BECE2-EE6A-9869-BB11-FE60C3714071}"/>
              </a:ext>
            </a:extLst>
          </p:cNvPr>
          <p:cNvSpPr/>
          <p:nvPr/>
        </p:nvSpPr>
        <p:spPr>
          <a:xfrm>
            <a:off x="0" y="7675563"/>
            <a:ext cx="14630400" cy="569656"/>
          </a:xfrm>
          <a:prstGeom prst="rect">
            <a:avLst/>
          </a:prstGeom>
          <a:solidFill>
            <a:srgbClr val="DA742C"/>
          </a:solidFill>
          <a:ln>
            <a:solidFill>
              <a:srgbClr val="DA742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B834674F-82BF-2AC7-3556-3919E06E364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504668" y="6628784"/>
            <a:ext cx="907979" cy="1315910"/>
          </a:xfrm>
          <a:prstGeom prst="rect">
            <a:avLst/>
          </a:prstGeom>
        </p:spPr>
      </p:pic>
      <p:sp>
        <p:nvSpPr>
          <p:cNvPr id="9" name="TextBox 8">
            <a:extLst>
              <a:ext uri="{FF2B5EF4-FFF2-40B4-BE49-F238E27FC236}">
                <a16:creationId xmlns:a16="http://schemas.microsoft.com/office/drawing/2014/main" id="{2C709967-C053-A133-BB24-4B9F58EDCDDF}"/>
              </a:ext>
            </a:extLst>
          </p:cNvPr>
          <p:cNvSpPr txBox="1"/>
          <p:nvPr/>
        </p:nvSpPr>
        <p:spPr>
          <a:xfrm>
            <a:off x="12426769" y="7725755"/>
            <a:ext cx="907979" cy="307777"/>
          </a:xfrm>
          <a:prstGeom prst="rect">
            <a:avLst/>
          </a:prstGeom>
          <a:noFill/>
        </p:spPr>
        <p:txBody>
          <a:bodyPr wrap="square" lIns="91440" tIns="45720" rIns="91440" bIns="45720" rtlCol="0" anchor="t">
            <a:spAutoFit/>
          </a:bodyPr>
          <a:lstStyle/>
          <a:p>
            <a:pPr algn="r"/>
            <a:r>
              <a:rPr lang="en-US" sz="1400">
                <a:solidFill>
                  <a:schemeClr val="bg1"/>
                </a:solidFill>
                <a:latin typeface="Open Sans ExtraBold"/>
                <a:ea typeface="Open Sans ExtraBold"/>
                <a:cs typeface="Open Sans ExtraBold"/>
              </a:rPr>
              <a:t>7</a:t>
            </a:r>
            <a:endParaRPr lang="en-US" sz="1400">
              <a:solidFill>
                <a:schemeClr val="bg1"/>
              </a:solidFill>
              <a:latin typeface="Open Sans ExtraBold" pitchFamily="2" charset="0"/>
              <a:ea typeface="Open Sans ExtraBold" pitchFamily="2" charset="0"/>
              <a:cs typeface="Open Sans ExtraBold" pitchFamily="2" charset="0"/>
            </a:endParaRPr>
          </a:p>
        </p:txBody>
      </p:sp>
    </p:spTree>
    <p:extLst>
      <p:ext uri="{BB962C8B-B14F-4D97-AF65-F5344CB8AC3E}">
        <p14:creationId xmlns:p14="http://schemas.microsoft.com/office/powerpoint/2010/main" val="36117248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black and blue background&#10;&#10;Description automatically generated">
            <a:extLst>
              <a:ext uri="{FF2B5EF4-FFF2-40B4-BE49-F238E27FC236}">
                <a16:creationId xmlns:a16="http://schemas.microsoft.com/office/drawing/2014/main" id="{A9BB460D-7B4D-4D49-35F1-E268500EAE7D}"/>
              </a:ext>
            </a:extLst>
          </p:cNvPr>
          <p:cNvPicPr>
            <a:picLocks noChangeAspect="1"/>
          </p:cNvPicPr>
          <p:nvPr/>
        </p:nvPicPr>
        <p:blipFill>
          <a:blip r:embed="rId3"/>
          <a:stretch>
            <a:fillRect/>
          </a:stretch>
        </p:blipFill>
        <p:spPr>
          <a:xfrm>
            <a:off x="-14554" y="-172488"/>
            <a:ext cx="14644954" cy="3419271"/>
          </a:xfrm>
          <a:prstGeom prst="rect">
            <a:avLst/>
          </a:prstGeom>
        </p:spPr>
      </p:pic>
      <p:sp>
        <p:nvSpPr>
          <p:cNvPr id="2" name="Title 1">
            <a:extLst>
              <a:ext uri="{FF2B5EF4-FFF2-40B4-BE49-F238E27FC236}">
                <a16:creationId xmlns:a16="http://schemas.microsoft.com/office/drawing/2014/main" id="{8C9D90BC-DC9B-4D8C-814D-8AF5200DC440}"/>
              </a:ext>
            </a:extLst>
          </p:cNvPr>
          <p:cNvSpPr>
            <a:spLocks noGrp="1"/>
          </p:cNvSpPr>
          <p:nvPr>
            <p:ph type="title" idx="4294967295"/>
          </p:nvPr>
        </p:nvSpPr>
        <p:spPr>
          <a:xfrm>
            <a:off x="0" y="0"/>
            <a:ext cx="14630400" cy="1214438"/>
          </a:xfrm>
        </p:spPr>
        <p:txBody>
          <a:bodyPr>
            <a:normAutofit/>
          </a:bodyPr>
          <a:lstStyle>
            <a:defPPr>
              <a:defRPr lang="en-US"/>
            </a:defPPr>
            <a:lvl1pPr marL="0" algn="l" defTabSz="548640" rtl="0" eaLnBrk="1" latinLnBrk="0" hangingPunct="1">
              <a:defRPr sz="2160" kern="1200">
                <a:solidFill>
                  <a:schemeClr val="tx1"/>
                </a:solidFill>
                <a:latin typeface="+mn-lt"/>
                <a:ea typeface="+mn-ea"/>
                <a:cs typeface="+mn-cs"/>
              </a:defRPr>
            </a:lvl1pPr>
            <a:lvl2pPr marL="548640" algn="l" defTabSz="548640" rtl="0" eaLnBrk="1" latinLnBrk="0" hangingPunct="1">
              <a:defRPr sz="2160" kern="1200">
                <a:solidFill>
                  <a:schemeClr val="tx1"/>
                </a:solidFill>
                <a:latin typeface="+mn-lt"/>
                <a:ea typeface="+mn-ea"/>
                <a:cs typeface="+mn-cs"/>
              </a:defRPr>
            </a:lvl2pPr>
            <a:lvl3pPr marL="1097280" algn="l" defTabSz="548640" rtl="0" eaLnBrk="1" latinLnBrk="0" hangingPunct="1">
              <a:defRPr sz="2160" kern="1200">
                <a:solidFill>
                  <a:schemeClr val="tx1"/>
                </a:solidFill>
                <a:latin typeface="+mn-lt"/>
                <a:ea typeface="+mn-ea"/>
                <a:cs typeface="+mn-cs"/>
              </a:defRPr>
            </a:lvl3pPr>
            <a:lvl4pPr marL="1645920" algn="l" defTabSz="548640" rtl="0" eaLnBrk="1" latinLnBrk="0" hangingPunct="1">
              <a:defRPr sz="2160" kern="1200">
                <a:solidFill>
                  <a:schemeClr val="tx1"/>
                </a:solidFill>
                <a:latin typeface="+mn-lt"/>
                <a:ea typeface="+mn-ea"/>
                <a:cs typeface="+mn-cs"/>
              </a:defRPr>
            </a:lvl4pPr>
            <a:lvl5pPr marL="2194560" algn="l" defTabSz="548640" rtl="0" eaLnBrk="1" latinLnBrk="0" hangingPunct="1">
              <a:defRPr sz="2160" kern="1200">
                <a:solidFill>
                  <a:schemeClr val="tx1"/>
                </a:solidFill>
                <a:latin typeface="+mn-lt"/>
                <a:ea typeface="+mn-ea"/>
                <a:cs typeface="+mn-cs"/>
              </a:defRPr>
            </a:lvl5pPr>
            <a:lvl6pPr marL="2743200" algn="l" defTabSz="548640" rtl="0" eaLnBrk="1" latinLnBrk="0" hangingPunct="1">
              <a:defRPr sz="2160" kern="1200">
                <a:solidFill>
                  <a:schemeClr val="tx1"/>
                </a:solidFill>
                <a:latin typeface="+mn-lt"/>
                <a:ea typeface="+mn-ea"/>
                <a:cs typeface="+mn-cs"/>
              </a:defRPr>
            </a:lvl6pPr>
            <a:lvl7pPr marL="3291840" algn="l" defTabSz="548640" rtl="0" eaLnBrk="1" latinLnBrk="0" hangingPunct="1">
              <a:defRPr sz="2160" kern="1200">
                <a:solidFill>
                  <a:schemeClr val="tx1"/>
                </a:solidFill>
                <a:latin typeface="+mn-lt"/>
                <a:ea typeface="+mn-ea"/>
                <a:cs typeface="+mn-cs"/>
              </a:defRPr>
            </a:lvl7pPr>
            <a:lvl8pPr marL="3840480" algn="l" defTabSz="548640" rtl="0" eaLnBrk="1" latinLnBrk="0" hangingPunct="1">
              <a:defRPr sz="2160" kern="1200">
                <a:solidFill>
                  <a:schemeClr val="tx1"/>
                </a:solidFill>
                <a:latin typeface="+mn-lt"/>
                <a:ea typeface="+mn-ea"/>
                <a:cs typeface="+mn-cs"/>
              </a:defRPr>
            </a:lvl8pPr>
            <a:lvl9pPr marL="4389120" algn="l" defTabSz="548640" rtl="0" eaLnBrk="1" latinLnBrk="0" hangingPunct="1">
              <a:defRPr sz="2160" kern="1200">
                <a:solidFill>
                  <a:schemeClr val="tx1"/>
                </a:solidFill>
                <a:latin typeface="+mn-lt"/>
                <a:ea typeface="+mn-ea"/>
                <a:cs typeface="+mn-cs"/>
              </a:defRPr>
            </a:lvl9pPr>
          </a:lstStyle>
          <a:p>
            <a:pPr algn="ctr" defTabSz="914400"/>
            <a:r>
              <a:rPr lang="en-US" sz="3600" b="1">
                <a:solidFill>
                  <a:schemeClr val="bg1"/>
                </a:solidFill>
                <a:latin typeface="Open Sans ExtraBold" pitchFamily="2" charset="0"/>
                <a:ea typeface="Open Sans ExtraBold" pitchFamily="2" charset="0"/>
                <a:cs typeface="Open Sans ExtraBold" pitchFamily="2" charset="0"/>
              </a:rPr>
              <a:t>How can RETA help a project get built?</a:t>
            </a:r>
          </a:p>
        </p:txBody>
      </p:sp>
      <p:sp>
        <p:nvSpPr>
          <p:cNvPr id="3" name="Content Placeholder 2">
            <a:extLst>
              <a:ext uri="{FF2B5EF4-FFF2-40B4-BE49-F238E27FC236}">
                <a16:creationId xmlns:a16="http://schemas.microsoft.com/office/drawing/2014/main" id="{FB358DF4-126E-4ECD-A5B5-15EADFA6BA8A}"/>
              </a:ext>
            </a:extLst>
          </p:cNvPr>
          <p:cNvSpPr>
            <a:spLocks noGrp="1"/>
          </p:cNvSpPr>
          <p:nvPr>
            <p:ph idx="4294967295"/>
          </p:nvPr>
        </p:nvSpPr>
        <p:spPr>
          <a:xfrm>
            <a:off x="1932965" y="2090494"/>
            <a:ext cx="11161712" cy="5402262"/>
          </a:xfrm>
        </p:spPr>
        <p:txBody>
          <a:bodyPr vert="horz" lIns="0" tIns="45720" rIns="0" bIns="45720" rtlCol="0" anchor="t">
            <a:normAutofit lnSpcReduction="10000"/>
          </a:bodyPr>
          <a:lstStyle>
            <a:defPPr>
              <a:defRPr lang="en-US"/>
            </a:defPPr>
            <a:lvl1pPr marL="0" algn="l" defTabSz="548640" rtl="0" eaLnBrk="1" latinLnBrk="0" hangingPunct="1">
              <a:defRPr sz="2160" kern="1200">
                <a:solidFill>
                  <a:schemeClr val="tx1"/>
                </a:solidFill>
                <a:latin typeface="+mn-lt"/>
                <a:ea typeface="+mn-ea"/>
                <a:cs typeface="+mn-cs"/>
              </a:defRPr>
            </a:lvl1pPr>
            <a:lvl2pPr marL="548640" algn="l" defTabSz="548640" rtl="0" eaLnBrk="1" latinLnBrk="0" hangingPunct="1">
              <a:defRPr sz="2160" kern="1200">
                <a:solidFill>
                  <a:schemeClr val="tx1"/>
                </a:solidFill>
                <a:latin typeface="+mn-lt"/>
                <a:ea typeface="+mn-ea"/>
                <a:cs typeface="+mn-cs"/>
              </a:defRPr>
            </a:lvl2pPr>
            <a:lvl3pPr marL="1097280" algn="l" defTabSz="548640" rtl="0" eaLnBrk="1" latinLnBrk="0" hangingPunct="1">
              <a:defRPr sz="2160" kern="1200">
                <a:solidFill>
                  <a:schemeClr val="tx1"/>
                </a:solidFill>
                <a:latin typeface="+mn-lt"/>
                <a:ea typeface="+mn-ea"/>
                <a:cs typeface="+mn-cs"/>
              </a:defRPr>
            </a:lvl3pPr>
            <a:lvl4pPr marL="1645920" algn="l" defTabSz="548640" rtl="0" eaLnBrk="1" latinLnBrk="0" hangingPunct="1">
              <a:defRPr sz="2160" kern="1200">
                <a:solidFill>
                  <a:schemeClr val="tx1"/>
                </a:solidFill>
                <a:latin typeface="+mn-lt"/>
                <a:ea typeface="+mn-ea"/>
                <a:cs typeface="+mn-cs"/>
              </a:defRPr>
            </a:lvl4pPr>
            <a:lvl5pPr marL="2194560" algn="l" defTabSz="548640" rtl="0" eaLnBrk="1" latinLnBrk="0" hangingPunct="1">
              <a:defRPr sz="2160" kern="1200">
                <a:solidFill>
                  <a:schemeClr val="tx1"/>
                </a:solidFill>
                <a:latin typeface="+mn-lt"/>
                <a:ea typeface="+mn-ea"/>
                <a:cs typeface="+mn-cs"/>
              </a:defRPr>
            </a:lvl5pPr>
            <a:lvl6pPr marL="2743200" algn="l" defTabSz="548640" rtl="0" eaLnBrk="1" latinLnBrk="0" hangingPunct="1">
              <a:defRPr sz="2160" kern="1200">
                <a:solidFill>
                  <a:schemeClr val="tx1"/>
                </a:solidFill>
                <a:latin typeface="+mn-lt"/>
                <a:ea typeface="+mn-ea"/>
                <a:cs typeface="+mn-cs"/>
              </a:defRPr>
            </a:lvl6pPr>
            <a:lvl7pPr marL="3291840" algn="l" defTabSz="548640" rtl="0" eaLnBrk="1" latinLnBrk="0" hangingPunct="1">
              <a:defRPr sz="2160" kern="1200">
                <a:solidFill>
                  <a:schemeClr val="tx1"/>
                </a:solidFill>
                <a:latin typeface="+mn-lt"/>
                <a:ea typeface="+mn-ea"/>
                <a:cs typeface="+mn-cs"/>
              </a:defRPr>
            </a:lvl7pPr>
            <a:lvl8pPr marL="3840480" algn="l" defTabSz="548640" rtl="0" eaLnBrk="1" latinLnBrk="0" hangingPunct="1">
              <a:defRPr sz="2160" kern="1200">
                <a:solidFill>
                  <a:schemeClr val="tx1"/>
                </a:solidFill>
                <a:latin typeface="+mn-lt"/>
                <a:ea typeface="+mn-ea"/>
                <a:cs typeface="+mn-cs"/>
              </a:defRPr>
            </a:lvl8pPr>
            <a:lvl9pPr marL="4389120" algn="l" defTabSz="548640" rtl="0" eaLnBrk="1" latinLnBrk="0" hangingPunct="1">
              <a:defRPr sz="2160" kern="1200">
                <a:solidFill>
                  <a:schemeClr val="tx1"/>
                </a:solidFill>
                <a:latin typeface="+mn-lt"/>
                <a:ea typeface="+mn-ea"/>
                <a:cs typeface="+mn-cs"/>
              </a:defRPr>
            </a:lvl9pPr>
          </a:lstStyle>
          <a:p>
            <a:pPr marL="0" lvl="2" indent="0">
              <a:lnSpc>
                <a:spcPct val="100000"/>
              </a:lnSpc>
              <a:buNone/>
              <a:defRPr/>
            </a:pPr>
            <a:r>
              <a:rPr lang="en-US" altLang="en-US" sz="3200" b="1" noProof="0">
                <a:latin typeface="Geologica ExtraBold" pitchFamily="2" charset="0"/>
                <a:ea typeface="Open Sans ExtraBold" pitchFamily="2" charset="0"/>
                <a:cs typeface="Open Sans ExtraBold" pitchFamily="2" charset="0"/>
              </a:rPr>
              <a:t>RETA’s Benefits for Developers are Critical</a:t>
            </a:r>
          </a:p>
          <a:p>
            <a:pPr marL="411480" lvl="2" indent="-411480">
              <a:lnSpc>
                <a:spcPct val="100000"/>
              </a:lnSpc>
              <a:buClr>
                <a:srgbClr val="DA742C"/>
              </a:buClr>
              <a:buFont typeface="Wingdings" panose="05000000000000000000" pitchFamily="2" charset="2"/>
              <a:buChar char="Ø"/>
              <a:defRPr/>
            </a:pPr>
            <a:r>
              <a:rPr lang="en-US" altLang="en-US" sz="2400" b="1" noProof="0">
                <a:latin typeface="Open Sans SemiBold" pitchFamily="2" charset="0"/>
                <a:ea typeface="Open Sans SemiBold" pitchFamily="2" charset="0"/>
                <a:cs typeface="Open Sans SemiBold" pitchFamily="2" charset="0"/>
              </a:rPr>
              <a:t>Tax incentives</a:t>
            </a:r>
          </a:p>
          <a:p>
            <a:pPr marL="960120" lvl="3" indent="-411480">
              <a:lnSpc>
                <a:spcPct val="100000"/>
              </a:lnSpc>
              <a:buFont typeface="Wingdings" panose="05000000000000000000" pitchFamily="2" charset="2"/>
              <a:buChar char="§"/>
              <a:defRPr/>
            </a:pPr>
            <a:r>
              <a:rPr lang="en-US" altLang="en-US" sz="2200">
                <a:latin typeface="Open Sans Light" pitchFamily="2" charset="0"/>
                <a:ea typeface="Open Sans Light" pitchFamily="2" charset="0"/>
                <a:cs typeface="Open Sans Light" pitchFamily="2" charset="0"/>
              </a:rPr>
              <a:t>G</a:t>
            </a:r>
            <a:r>
              <a:rPr lang="en-US" altLang="en-US" sz="2200" noProof="0">
                <a:latin typeface="Open Sans Light" pitchFamily="2" charset="0"/>
                <a:ea typeface="Open Sans Light" pitchFamily="2" charset="0"/>
                <a:cs typeface="Open Sans Light" pitchFamily="2" charset="0"/>
              </a:rPr>
              <a:t>ross receipts and compensating tax deductions</a:t>
            </a:r>
          </a:p>
          <a:p>
            <a:pPr marL="960120" lvl="3" indent="-411480">
              <a:lnSpc>
                <a:spcPct val="100000"/>
              </a:lnSpc>
              <a:buFont typeface="Wingdings" panose="05000000000000000000" pitchFamily="2" charset="2"/>
              <a:buChar char="§"/>
              <a:defRPr/>
            </a:pPr>
            <a:r>
              <a:rPr lang="en-US" altLang="en-US" sz="2200" noProof="0">
                <a:latin typeface="Open Sans Light" pitchFamily="2" charset="0"/>
                <a:ea typeface="Open Sans Light" pitchFamily="2" charset="0"/>
                <a:cs typeface="Open Sans Light" pitchFamily="2" charset="0"/>
              </a:rPr>
              <a:t>Property tax exemption for real property and improvements</a:t>
            </a:r>
          </a:p>
          <a:p>
            <a:pPr marL="411480" lvl="2" indent="-411480">
              <a:lnSpc>
                <a:spcPct val="100000"/>
              </a:lnSpc>
              <a:buClr>
                <a:srgbClr val="DA742C"/>
              </a:buClr>
              <a:buFont typeface="Wingdings" panose="05000000000000000000" pitchFamily="2" charset="2"/>
              <a:buChar char="Ø"/>
              <a:defRPr/>
            </a:pPr>
            <a:r>
              <a:rPr lang="en-US" altLang="en-US" sz="2400" b="1" noProof="0">
                <a:solidFill>
                  <a:srgbClr val="000000">
                    <a:lumMod val="75000"/>
                    <a:lumOff val="25000"/>
                  </a:srgbClr>
                </a:solidFill>
                <a:latin typeface="Open Sans SemiBold" pitchFamily="2" charset="0"/>
                <a:ea typeface="Open Sans SemiBold" pitchFamily="2" charset="0"/>
                <a:cs typeface="Open Sans SemiBold" pitchFamily="2" charset="0"/>
              </a:rPr>
              <a:t>Assistance with permitting and siting</a:t>
            </a:r>
          </a:p>
          <a:p>
            <a:pPr marL="960120" lvl="3" indent="-411480">
              <a:lnSpc>
                <a:spcPct val="100000"/>
              </a:lnSpc>
              <a:buFont typeface="Wingdings" panose="05000000000000000000" pitchFamily="2" charset="2"/>
              <a:buChar char="§"/>
              <a:defRPr/>
            </a:pPr>
            <a:r>
              <a:rPr lang="en-US" altLang="en-US" sz="2200" noProof="0">
                <a:solidFill>
                  <a:srgbClr val="000000">
                    <a:lumMod val="75000"/>
                    <a:lumOff val="25000"/>
                  </a:srgbClr>
                </a:solidFill>
                <a:latin typeface="Open Sans Light" pitchFamily="2" charset="0"/>
                <a:ea typeface="Open Sans Light" pitchFamily="2" charset="0"/>
                <a:cs typeface="Open Sans Light" pitchFamily="2" charset="0"/>
              </a:rPr>
              <a:t>Government-level relationships with State Land Office, Department of Transportation, Middle Rio Grande Conservancy District, other state and local agencies</a:t>
            </a:r>
          </a:p>
          <a:p>
            <a:pPr marL="960120" lvl="3" indent="-411480">
              <a:lnSpc>
                <a:spcPct val="100000"/>
              </a:lnSpc>
              <a:buFont typeface="Wingdings" panose="05000000000000000000" pitchFamily="2" charset="2"/>
              <a:buChar char="§"/>
              <a:defRPr/>
            </a:pPr>
            <a:r>
              <a:rPr lang="en-US" altLang="en-US" sz="2200" u="none" strike="noStrike" kern="1200" cap="none" spc="0" normalizeH="0" baseline="0">
                <a:ln>
                  <a:noFill/>
                </a:ln>
                <a:solidFill>
                  <a:srgbClr val="000000">
                    <a:lumMod val="75000"/>
                    <a:lumOff val="25000"/>
                  </a:srgbClr>
                </a:solidFill>
                <a:effectLst/>
                <a:uLnTx/>
                <a:uFillTx/>
                <a:latin typeface="Open Sans Light" pitchFamily="2" charset="0"/>
                <a:ea typeface="Open Sans Light" pitchFamily="2" charset="0"/>
                <a:cs typeface="Open Sans Light" pitchFamily="2" charset="0"/>
              </a:rPr>
              <a:t>Streamline permitting, </a:t>
            </a:r>
            <a:r>
              <a:rPr lang="en-US" altLang="en-US" sz="2200">
                <a:solidFill>
                  <a:srgbClr val="000000">
                    <a:lumMod val="75000"/>
                    <a:lumOff val="25000"/>
                  </a:srgbClr>
                </a:solidFill>
                <a:latin typeface="Open Sans Light" pitchFamily="2" charset="0"/>
                <a:ea typeface="Open Sans Light" pitchFamily="2" charset="0"/>
                <a:cs typeface="Open Sans Light" pitchFamily="2" charset="0"/>
              </a:rPr>
              <a:t>without </a:t>
            </a:r>
            <a:r>
              <a:rPr lang="en-US" altLang="en-US" sz="2200" u="none" strike="noStrike" kern="1200" cap="none" spc="0" normalizeH="0" baseline="0">
                <a:ln>
                  <a:noFill/>
                </a:ln>
                <a:solidFill>
                  <a:srgbClr val="000000">
                    <a:lumMod val="75000"/>
                    <a:lumOff val="25000"/>
                  </a:srgbClr>
                </a:solidFill>
                <a:effectLst/>
                <a:uLnTx/>
                <a:uFillTx/>
                <a:latin typeface="Open Sans Light" pitchFamily="2" charset="0"/>
                <a:ea typeface="Open Sans Light" pitchFamily="2" charset="0"/>
                <a:cs typeface="Open Sans Light" pitchFamily="2" charset="0"/>
              </a:rPr>
              <a:t>skirting environmental requirements</a:t>
            </a:r>
          </a:p>
          <a:p>
            <a:pPr marL="960120" lvl="3" indent="-411480">
              <a:lnSpc>
                <a:spcPct val="100000"/>
              </a:lnSpc>
              <a:buFont typeface="Wingdings" panose="05000000000000000000" pitchFamily="2" charset="2"/>
              <a:buChar char="§"/>
              <a:defRPr/>
            </a:pPr>
            <a:r>
              <a:rPr lang="en-US" altLang="en-US" sz="2200">
                <a:solidFill>
                  <a:srgbClr val="000000">
                    <a:lumMod val="75000"/>
                    <a:lumOff val="25000"/>
                  </a:srgbClr>
                </a:solidFill>
                <a:latin typeface="Open Sans Light" pitchFamily="2" charset="0"/>
                <a:ea typeface="Open Sans Light" pitchFamily="2" charset="0"/>
                <a:cs typeface="Open Sans Light" pitchFamily="2" charset="0"/>
              </a:rPr>
              <a:t>Powers of eminent domain</a:t>
            </a:r>
            <a:endParaRPr lang="en-US" altLang="en-US" sz="2200" u="none" strike="noStrike" kern="1200" cap="none" spc="0" normalizeH="0">
              <a:ln>
                <a:noFill/>
              </a:ln>
              <a:solidFill>
                <a:srgbClr val="000000">
                  <a:lumMod val="75000"/>
                  <a:lumOff val="25000"/>
                </a:srgbClr>
              </a:solidFill>
              <a:effectLst/>
              <a:uLnTx/>
              <a:uFillTx/>
              <a:latin typeface="Open Sans Light" pitchFamily="2" charset="0"/>
              <a:ea typeface="Open Sans Light" pitchFamily="2" charset="0"/>
              <a:cs typeface="Open Sans Light" pitchFamily="2" charset="0"/>
            </a:endParaRPr>
          </a:p>
          <a:p>
            <a:pPr marL="411480" lvl="2" indent="-411480">
              <a:lnSpc>
                <a:spcPct val="100000"/>
              </a:lnSpc>
              <a:buClr>
                <a:srgbClr val="DA742C"/>
              </a:buClr>
              <a:buFont typeface="Wingdings" panose="05000000000000000000" pitchFamily="2" charset="2"/>
              <a:buChar char="Ø"/>
              <a:defRPr/>
            </a:pPr>
            <a:r>
              <a:rPr lang="en-US" altLang="en-US" sz="2400" b="1" baseline="0" noProof="0">
                <a:solidFill>
                  <a:srgbClr val="000000">
                    <a:lumMod val="75000"/>
                    <a:lumOff val="25000"/>
                  </a:srgbClr>
                </a:solidFill>
                <a:latin typeface="Open Sans SemiBold" pitchFamily="2" charset="0"/>
                <a:ea typeface="Open Sans SemiBold" pitchFamily="2" charset="0"/>
                <a:cs typeface="Open Sans SemiBold" pitchFamily="2" charset="0"/>
              </a:rPr>
              <a:t>Bond</a:t>
            </a:r>
            <a:r>
              <a:rPr lang="en-US" altLang="en-US" sz="2400" b="1" noProof="0">
                <a:solidFill>
                  <a:srgbClr val="000000">
                    <a:lumMod val="75000"/>
                    <a:lumOff val="25000"/>
                  </a:srgbClr>
                </a:solidFill>
                <a:latin typeface="Open Sans SemiBold" pitchFamily="2" charset="0"/>
                <a:ea typeface="Open Sans SemiBold" pitchFamily="2" charset="0"/>
                <a:cs typeface="Open Sans SemiBold" pitchFamily="2" charset="0"/>
              </a:rPr>
              <a:t> financing</a:t>
            </a:r>
          </a:p>
          <a:p>
            <a:pPr marL="960120" lvl="3" indent="-411480">
              <a:lnSpc>
                <a:spcPct val="100000"/>
              </a:lnSpc>
              <a:buFont typeface="Wingdings" panose="05000000000000000000" pitchFamily="2" charset="2"/>
              <a:buChar char="§"/>
              <a:defRPr/>
            </a:pPr>
            <a:r>
              <a:rPr lang="en-US" altLang="en-US" sz="2200">
                <a:solidFill>
                  <a:srgbClr val="000000">
                    <a:lumMod val="75000"/>
                    <a:lumOff val="25000"/>
                  </a:srgbClr>
                </a:solidFill>
                <a:latin typeface="Open Sans Light" pitchFamily="2" charset="0"/>
                <a:ea typeface="Open Sans Light" pitchFamily="2" charset="0"/>
                <a:cs typeface="Open Sans Light" pitchFamily="2" charset="0"/>
              </a:rPr>
              <a:t>Available for</a:t>
            </a:r>
            <a:r>
              <a:rPr lang="en-US" altLang="en-US" sz="2200" noProof="0">
                <a:solidFill>
                  <a:srgbClr val="000000">
                    <a:lumMod val="75000"/>
                    <a:lumOff val="25000"/>
                  </a:srgbClr>
                </a:solidFill>
                <a:latin typeface="Open Sans Light" pitchFamily="2" charset="0"/>
                <a:ea typeface="Open Sans Light" pitchFamily="2" charset="0"/>
                <a:cs typeface="Open Sans Light" pitchFamily="2" charset="0"/>
              </a:rPr>
              <a:t> developers needing financing support (not often used)</a:t>
            </a:r>
            <a:endParaRPr lang="en-US" altLang="en-US" sz="2200">
              <a:solidFill>
                <a:srgbClr val="000000">
                  <a:lumMod val="75000"/>
                  <a:lumOff val="25000"/>
                </a:srgbClr>
              </a:solidFill>
              <a:latin typeface="Open Sans Light" pitchFamily="2" charset="0"/>
              <a:ea typeface="Open Sans Light" pitchFamily="2" charset="0"/>
              <a:cs typeface="Open Sans Light" pitchFamily="2" charset="0"/>
            </a:endParaRPr>
          </a:p>
          <a:p>
            <a:pPr marL="411480" lvl="2" indent="-411480">
              <a:lnSpc>
                <a:spcPct val="100000"/>
              </a:lnSpc>
              <a:buClr>
                <a:srgbClr val="DA742C"/>
              </a:buClr>
              <a:buFont typeface="Wingdings" panose="05000000000000000000" pitchFamily="2" charset="2"/>
              <a:buChar char="Ø"/>
              <a:defRPr/>
            </a:pPr>
            <a:r>
              <a:rPr lang="en-US" altLang="en-US" sz="2400" b="1">
                <a:solidFill>
                  <a:srgbClr val="000000">
                    <a:lumMod val="75000"/>
                    <a:lumOff val="25000"/>
                  </a:srgbClr>
                </a:solidFill>
                <a:latin typeface="Open Sans SemiBold" pitchFamily="2" charset="0"/>
                <a:ea typeface="Open Sans SemiBold" pitchFamily="2" charset="0"/>
                <a:cs typeface="Open Sans SemiBold" pitchFamily="2" charset="0"/>
              </a:rPr>
              <a:t>Reduced regulatory burden</a:t>
            </a:r>
            <a:endParaRPr lang="en-US" altLang="en-US" sz="2400" b="1" noProof="0">
              <a:solidFill>
                <a:srgbClr val="000000">
                  <a:lumMod val="75000"/>
                  <a:lumOff val="25000"/>
                </a:srgbClr>
              </a:solidFill>
              <a:latin typeface="Open Sans SemiBold" pitchFamily="2" charset="0"/>
              <a:ea typeface="Open Sans SemiBold" pitchFamily="2" charset="0"/>
              <a:cs typeface="Open Sans SemiBold" pitchFamily="2" charset="0"/>
            </a:endParaRPr>
          </a:p>
          <a:p>
            <a:pPr marL="285750" lvl="2" indent="-285750">
              <a:lnSpc>
                <a:spcPct val="100000"/>
              </a:lnSpc>
              <a:buFont typeface="Wingdings" panose="05000000000000000000" pitchFamily="2" charset="2"/>
              <a:buChar char="Ø"/>
              <a:defRPr/>
            </a:pPr>
            <a:endParaRPr lang="en-US" altLang="en-US" sz="2000">
              <a:solidFill>
                <a:srgbClr val="404040"/>
              </a:solidFill>
              <a:latin typeface="Open Sans Light" pitchFamily="2" charset="0"/>
              <a:ea typeface="Open Sans Light" pitchFamily="2" charset="0"/>
              <a:cs typeface="Open Sans Light" pitchFamily="2" charset="0"/>
            </a:endParaRPr>
          </a:p>
          <a:p>
            <a:pPr marL="0" lvl="2" indent="0">
              <a:lnSpc>
                <a:spcPct val="100000"/>
              </a:lnSpc>
              <a:buNone/>
              <a:defRPr/>
            </a:pPr>
            <a:endParaRPr lang="en-US" altLang="en-US" sz="1920">
              <a:latin typeface="Open Sans Light" pitchFamily="2" charset="0"/>
              <a:ea typeface="Open Sans Light" pitchFamily="2" charset="0"/>
              <a:cs typeface="Open Sans Light" pitchFamily="2" charset="0"/>
            </a:endParaRPr>
          </a:p>
        </p:txBody>
      </p:sp>
      <p:sp>
        <p:nvSpPr>
          <p:cNvPr id="4" name="TextBox 3">
            <a:extLst>
              <a:ext uri="{FF2B5EF4-FFF2-40B4-BE49-F238E27FC236}">
                <a16:creationId xmlns:a16="http://schemas.microsoft.com/office/drawing/2014/main" id="{24969564-A39A-BDDA-67B8-995BA28987AE}"/>
              </a:ext>
            </a:extLst>
          </p:cNvPr>
          <p:cNvSpPr txBox="1"/>
          <p:nvPr/>
        </p:nvSpPr>
        <p:spPr>
          <a:xfrm>
            <a:off x="12583886" y="7711613"/>
            <a:ext cx="907979" cy="286232"/>
          </a:xfrm>
          <a:prstGeom prst="rect">
            <a:avLst/>
          </a:prstGeom>
          <a:noFill/>
        </p:spPr>
        <p:txBody>
          <a:bodyPr wrap="square" rtlCol="0">
            <a:spAutoFit/>
          </a:bodyPr>
          <a:lstStyle/>
          <a:p>
            <a:pPr algn="r"/>
            <a:fld id="{B42E441C-EA1B-4938-A79B-D0318E332E30}" type="slidenum">
              <a:rPr lang="en-US" sz="1260" smtClean="0">
                <a:solidFill>
                  <a:schemeClr val="bg1"/>
                </a:solidFill>
              </a:rPr>
              <a:t>8</a:t>
            </a:fld>
            <a:endParaRPr lang="en-US" sz="1260">
              <a:solidFill>
                <a:schemeClr val="bg1"/>
              </a:solidFill>
            </a:endParaRPr>
          </a:p>
        </p:txBody>
      </p:sp>
      <p:sp>
        <p:nvSpPr>
          <p:cNvPr id="7" name="Rectangle 6">
            <a:extLst>
              <a:ext uri="{FF2B5EF4-FFF2-40B4-BE49-F238E27FC236}">
                <a16:creationId xmlns:a16="http://schemas.microsoft.com/office/drawing/2014/main" id="{92FAD11D-D572-0424-17C9-896E47F3DE52}"/>
              </a:ext>
            </a:extLst>
          </p:cNvPr>
          <p:cNvSpPr/>
          <p:nvPr/>
        </p:nvSpPr>
        <p:spPr>
          <a:xfrm>
            <a:off x="0" y="7675563"/>
            <a:ext cx="14630400" cy="569656"/>
          </a:xfrm>
          <a:prstGeom prst="rect">
            <a:avLst/>
          </a:prstGeom>
          <a:solidFill>
            <a:srgbClr val="DA742C"/>
          </a:solidFill>
          <a:ln>
            <a:solidFill>
              <a:srgbClr val="DA742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A0E2BD4B-3120-06BF-60D7-1CF69304DBA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504668" y="6628784"/>
            <a:ext cx="907979" cy="1315910"/>
          </a:xfrm>
          <a:prstGeom prst="rect">
            <a:avLst/>
          </a:prstGeom>
        </p:spPr>
      </p:pic>
      <p:sp>
        <p:nvSpPr>
          <p:cNvPr id="9" name="TextBox 8">
            <a:extLst>
              <a:ext uri="{FF2B5EF4-FFF2-40B4-BE49-F238E27FC236}">
                <a16:creationId xmlns:a16="http://schemas.microsoft.com/office/drawing/2014/main" id="{458FC49B-14DF-208A-F3B4-8746B485DC79}"/>
              </a:ext>
            </a:extLst>
          </p:cNvPr>
          <p:cNvSpPr txBox="1"/>
          <p:nvPr/>
        </p:nvSpPr>
        <p:spPr>
          <a:xfrm>
            <a:off x="12426769" y="7725755"/>
            <a:ext cx="907979" cy="307777"/>
          </a:xfrm>
          <a:prstGeom prst="rect">
            <a:avLst/>
          </a:prstGeom>
          <a:noFill/>
        </p:spPr>
        <p:txBody>
          <a:bodyPr wrap="square" lIns="91440" tIns="45720" rIns="91440" bIns="45720" rtlCol="0" anchor="t">
            <a:spAutoFit/>
          </a:bodyPr>
          <a:lstStyle/>
          <a:p>
            <a:pPr algn="r"/>
            <a:r>
              <a:rPr lang="en-US" sz="1400">
                <a:solidFill>
                  <a:schemeClr val="bg1"/>
                </a:solidFill>
                <a:latin typeface="Open Sans ExtraBold"/>
                <a:ea typeface="Open Sans ExtraBold"/>
                <a:cs typeface="Open Sans ExtraBold"/>
              </a:rPr>
              <a:t>8</a:t>
            </a:r>
            <a:endParaRPr lang="en-US" sz="1400">
              <a:solidFill>
                <a:schemeClr val="bg1"/>
              </a:solidFill>
              <a:latin typeface="Open Sans ExtraBold" pitchFamily="2" charset="0"/>
              <a:ea typeface="Open Sans ExtraBold" pitchFamily="2" charset="0"/>
              <a:cs typeface="Open Sans ExtraBold" pitchFamily="2" charset="0"/>
            </a:endParaRPr>
          </a:p>
        </p:txBody>
      </p:sp>
    </p:spTree>
    <p:extLst>
      <p:ext uri="{BB962C8B-B14F-4D97-AF65-F5344CB8AC3E}">
        <p14:creationId xmlns:p14="http://schemas.microsoft.com/office/powerpoint/2010/main" val="4265725905"/>
      </p:ext>
    </p:extLst>
  </p:cSld>
  <p:clrMapOvr>
    <a:masterClrMapping/>
  </p:clrMapOvr>
</p:sld>
</file>

<file path=ppt/theme/theme1.xml><?xml version="1.0" encoding="utf-8"?>
<a:theme xmlns:a="http://schemas.openxmlformats.org/drawingml/2006/main" name="1_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CWA RETA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CWA RETA Theme" id="{06CFB4CE-CE63-4B26-A498-DF36AD3398A4}" vid="{1339833C-A312-4365-9401-70C0C8725791}"/>
    </a:ext>
  </a:extLst>
</a:theme>
</file>

<file path=ppt/theme/theme3.xml><?xml version="1.0" encoding="utf-8"?>
<a:theme xmlns:a="http://schemas.openxmlformats.org/drawingml/2006/main" name="2_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6f1f0be2-9c50-4067-af0f-0013c0580113">
      <Terms xmlns="http://schemas.microsoft.com/office/infopath/2007/PartnerControls"/>
    </lcf76f155ced4ddcb4097134ff3c332f>
    <TaxCatchAll xmlns="003b2b0b-f793-4aad-8c3a-804d3d5eb93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037B7F0E1D80D649A2990240AD0B584A" ma:contentTypeVersion="19" ma:contentTypeDescription="Create a new document." ma:contentTypeScope="" ma:versionID="30aa2eb103f5cb90dcf90587f23b54d3">
  <xsd:schema xmlns:xsd="http://www.w3.org/2001/XMLSchema" xmlns:xs="http://www.w3.org/2001/XMLSchema" xmlns:p="http://schemas.microsoft.com/office/2006/metadata/properties" xmlns:ns2="6f1f0be2-9c50-4067-af0f-0013c0580113" xmlns:ns3="003b2b0b-f793-4aad-8c3a-804d3d5eb933" targetNamespace="http://schemas.microsoft.com/office/2006/metadata/properties" ma:root="true" ma:fieldsID="8fc4107626c21ff7345688977ea956a7" ns2:_="" ns3:_="">
    <xsd:import namespace="6f1f0be2-9c50-4067-af0f-0013c0580113"/>
    <xsd:import namespace="003b2b0b-f793-4aad-8c3a-804d3d5eb933"/>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AutoKeyPoints" minOccurs="0"/>
                <xsd:element ref="ns2:MediaServiceKeyPoints" minOccurs="0"/>
                <xsd:element ref="ns2:MediaServiceDateTaken" minOccurs="0"/>
                <xsd:element ref="ns2:MediaServiceOCR" minOccurs="0"/>
                <xsd:element ref="ns2:MediaServiceLocation" minOccurs="0"/>
                <xsd:element ref="ns3:SharedWithUsers" minOccurs="0"/>
                <xsd:element ref="ns3:SharedWithDetails" minOccurs="0"/>
                <xsd:element ref="ns2:lcf76f155ced4ddcb4097134ff3c332f" minOccurs="0"/>
                <xsd:element ref="ns3:TaxCatchAll" minOccurs="0"/>
                <xsd:element ref="ns2:MediaServiceObjectDetectorVersions" minOccurs="0"/>
                <xsd:element ref="ns2:MediaLengthInSecond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f1f0be2-9c50-4067-af0f-0013c058011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ff56b83d-f43d-469e-8d63-0481f6902da3"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LengthInSeconds" ma:index="24" nillable="true" ma:displayName="MediaLengthInSeconds" ma:hidden="true" ma:internalName="MediaLengthInSeconds" ma:readOnly="true">
      <xsd:simpleType>
        <xsd:restriction base="dms:Unknown"/>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03b2b0b-f793-4aad-8c3a-804d3d5eb933"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4a6e3576-1156-42f9-b0a5-93df6ea6eba6}" ma:internalName="TaxCatchAll" ma:showField="CatchAllData" ma:web="003b2b0b-f793-4aad-8c3a-804d3d5eb93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45DAF0A-40E9-4D6B-9A11-10F90D2B6AAE}">
  <ds:schemaRefs>
    <ds:schemaRef ds:uri="003b2b0b-f793-4aad-8c3a-804d3d5eb933"/>
    <ds:schemaRef ds:uri="6f1f0be2-9c50-4067-af0f-0013c0580113"/>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FC138DE2-B263-4219-B982-C79BBA76903C}">
  <ds:schemaRefs>
    <ds:schemaRef ds:uri="003b2b0b-f793-4aad-8c3a-804d3d5eb933"/>
    <ds:schemaRef ds:uri="6f1f0be2-9c50-4067-af0f-0013c0580113"/>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C4AB6F67-2586-41F3-9E2A-03E7B7391B8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24</TotalTime>
  <Words>1081</Words>
  <Application>Microsoft Office PowerPoint</Application>
  <PresentationFormat>Custom</PresentationFormat>
  <Paragraphs>129</Paragraphs>
  <Slides>13</Slides>
  <Notes>12</Notes>
  <HiddenSlides>0</HiddenSlides>
  <MMClips>0</MMClips>
  <ScaleCrop>false</ScaleCrop>
  <HeadingPairs>
    <vt:vector size="8" baseType="variant">
      <vt:variant>
        <vt:lpstr>Fonts Used</vt:lpstr>
      </vt:variant>
      <vt:variant>
        <vt:i4>13</vt:i4>
      </vt:variant>
      <vt:variant>
        <vt:lpstr>Theme</vt:lpstr>
      </vt:variant>
      <vt:variant>
        <vt:i4>3</vt:i4>
      </vt:variant>
      <vt:variant>
        <vt:lpstr>Embedded OLE Servers</vt:lpstr>
      </vt:variant>
      <vt:variant>
        <vt:i4>1</vt:i4>
      </vt:variant>
      <vt:variant>
        <vt:lpstr>Slide Titles</vt:lpstr>
      </vt:variant>
      <vt:variant>
        <vt:i4>13</vt:i4>
      </vt:variant>
    </vt:vector>
  </HeadingPairs>
  <TitlesOfParts>
    <vt:vector size="30" baseType="lpstr">
      <vt:lpstr>Aptos</vt:lpstr>
      <vt:lpstr>Aptos Display</vt:lpstr>
      <vt:lpstr>Arial</vt:lpstr>
      <vt:lpstr>Calibri</vt:lpstr>
      <vt:lpstr>Calibri Light</vt:lpstr>
      <vt:lpstr>Geologica ExtraBold</vt:lpstr>
      <vt:lpstr>Georgia</vt:lpstr>
      <vt:lpstr>Open Sans</vt:lpstr>
      <vt:lpstr>Open Sans ExtraBold</vt:lpstr>
      <vt:lpstr>Open Sans Light</vt:lpstr>
      <vt:lpstr>Open Sans SemiBold</vt:lpstr>
      <vt:lpstr>Symbol</vt:lpstr>
      <vt:lpstr>Wingdings</vt:lpstr>
      <vt:lpstr>1_Retrospect</vt:lpstr>
      <vt:lpstr>CWA RETA Theme</vt:lpstr>
      <vt:lpstr>2_Retrospect</vt:lpstr>
      <vt:lpstr>Acrobat Document</vt:lpstr>
      <vt:lpstr>PowerPoint Presentation</vt:lpstr>
      <vt:lpstr>RETA’s Mission</vt:lpstr>
      <vt:lpstr>RETA Beginnings </vt:lpstr>
      <vt:lpstr>PowerPoint Presentation</vt:lpstr>
      <vt:lpstr>PowerPoint Presentation</vt:lpstr>
      <vt:lpstr>PowerPoint Presentation</vt:lpstr>
      <vt:lpstr>PowerPoint Presentation</vt:lpstr>
      <vt:lpstr>Project Capacity Summary</vt:lpstr>
      <vt:lpstr>How can RETA help a project get built?</vt:lpstr>
      <vt:lpstr>RETA Project Relationships</vt:lpstr>
      <vt:lpstr>PowerPoint Presentation</vt:lpstr>
      <vt:lpstr>PowerPoint Presentation</vt:lpstr>
      <vt:lpstr>New Mexico Renewable Energy Transmission Authority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Dana Bloomquist</dc:creator>
  <cp:keywords/>
  <dc:description/>
  <cp:lastModifiedBy>Lynn Mostoller</cp:lastModifiedBy>
  <cp:revision>1</cp:revision>
  <cp:lastPrinted>2024-10-24T22:29:30Z</cp:lastPrinted>
  <dcterms:created xsi:type="dcterms:W3CDTF">2017-01-05T19:54:56Z</dcterms:created>
  <dcterms:modified xsi:type="dcterms:W3CDTF">2026-05-06T21:15:34Z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0x010100037B7F0E1D80D649A2990240AD0B584A</vt:lpwstr>
  </property>
  <property fmtid="{D5CDD505-2E9C-101B-9397-08002B2CF9AE}" pid="3" name="Asset Topic">
    <vt:lpwstr>605;#Brand|956747bd-03d6-42fa-b21d-d67864e1ab84</vt:lpwstr>
  </property>
  <property fmtid="{D5CDD505-2E9C-101B-9397-08002B2CF9AE}" pid="4" name="Asset_x0020_Type">
    <vt:lpwstr>54;#Branded Materials|e8103d7b-bd02-49df-9a1c-62bfb202956c</vt:lpwstr>
  </property>
  <property fmtid="{D5CDD505-2E9C-101B-9397-08002B2CF9AE}" pid="5" name="Display Page">
    <vt:lpwstr/>
  </property>
  <property fmtid="{D5CDD505-2E9C-101B-9397-08002B2CF9AE}" pid="6" name="Asset Type">
    <vt:lpwstr>54</vt:lpwstr>
  </property>
  <property fmtid="{D5CDD505-2E9C-101B-9397-08002B2CF9AE}" pid="7" name="MediaServiceImageTags">
    <vt:lpwstr/>
  </property>
</Properties>
</file>